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notesSlides/_rels/notesSlide20.xml.rels" ContentType="application/vnd.openxmlformats-package.relationships+xml"/>
  <Override PartName="/ppt/notesSlides/_rels/notesSlide19.xml.rels" ContentType="application/vnd.openxmlformats-package.relationship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_rels/presentation.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5.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24.png" ContentType="image/png"/>
  <Override PartName="/ppt/media/image11.png" ContentType="image/png"/>
  <Override PartName="/ppt/media/image12.png" ContentType="image/png"/>
  <Override PartName="/ppt/media/image7.png" ContentType="image/png"/>
  <Override PartName="/ppt/media/image37.png" ContentType="image/png"/>
  <Override PartName="/ppt/media/image13.png" ContentType="image/png"/>
  <Override PartName="/ppt/media/image8.png" ContentType="image/png"/>
  <Override PartName="/ppt/media/image38.png" ContentType="image/png"/>
  <Override PartName="/ppt/media/image40.png" ContentType="image/png"/>
  <Override PartName="/ppt/media/image9.png" ContentType="image/png"/>
  <Override PartName="/ppt/media/image39.png" ContentType="image/png"/>
  <Override PartName="/ppt/media/image41.png" ContentType="image/png"/>
  <Override PartName="/ppt/media/image30.png" ContentType="image/png"/>
  <Override PartName="/ppt/media/image28.png" ContentType="image/png"/>
  <Override PartName="/ppt/media/image36.png" ContentType="image/png"/>
  <Override PartName="/ppt/media/image6.png" ContentType="image/png"/>
  <Override PartName="/ppt/media/image29.png" ContentType="image/png"/>
  <Override PartName="/ppt/media/image1.png" ContentType="image/png"/>
  <Override PartName="/ppt/media/image31.png" ContentType="image/png"/>
  <Override PartName="/ppt/media/image10.png" ContentType="image/png"/>
  <Override PartName="/ppt/media/image5.png" ContentType="image/png"/>
  <Override PartName="/ppt/media/image35.png" ContentType="image/png"/>
  <Override PartName="/ppt/media/image34.png" ContentType="image/png"/>
  <Override PartName="/ppt/media/image4.png" ContentType="image/png"/>
  <Override PartName="/ppt/media/image27.png" ContentType="image/png"/>
  <Override PartName="/ppt/media/image33.png" ContentType="image/png"/>
  <Override PartName="/ppt/media/image3.png" ContentType="image/png"/>
  <Override PartName="/ppt/media/image26.png" ContentType="image/png"/>
  <Override PartName="/ppt/media/image32.png" ContentType="image/png"/>
  <Override PartName="/ppt/media/image2.png" ContentType="image/png"/>
  <Override PartName="/ppt/media/image25.png" ContentType="image/png"/>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_rels/slide16.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27.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17.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3.xml.rels" ContentType="application/vnd.openxmlformats-package.relationships+xml"/>
  <Override PartName="/ppt/slides/_rels/slide28.xml.rels" ContentType="application/vnd.openxmlformats-package.relationships+xml"/>
  <Override PartName="/ppt/slides/_rels/slide22.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14.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slide30.xml" ContentType="application/vnd.openxmlformats-officedocument.presentationml.slide+xml"/>
  <Override PartName="/ppt/slides/slide5.xml" ContentType="application/vnd.openxmlformats-officedocument.presentationml.slide+xml"/>
  <Override PartName="/ppt/slides/slide31.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buNone/>
            </a:pPr>
            <a:r>
              <a:rPr b="0" lang="en-US" sz="4400" spc="-1" strike="noStrike">
                <a:latin typeface="Arial"/>
              </a:rPr>
              <a:t>Click to move the slide</a:t>
            </a:r>
            <a:endParaRPr b="0" lang="en-US" sz="4400" spc="-1" strike="noStrike">
              <a:latin typeface="Arial"/>
            </a:endParaRP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en-US" sz="2000" spc="-1" strike="noStrike">
                <a:latin typeface="Arial"/>
              </a:rPr>
              <a:t>Click to edit the notes </a:t>
            </a:r>
            <a:r>
              <a:rPr b="0" lang="en-US" sz="2000" spc="-1" strike="noStrike">
                <a:latin typeface="Arial"/>
              </a:rPr>
              <a:t>format</a:t>
            </a:r>
            <a:endParaRPr b="0" lang="en-US" sz="2000" spc="-1" strike="noStrike">
              <a:latin typeface="Arial"/>
            </a:endParaRPr>
          </a:p>
        </p:txBody>
      </p:sp>
      <p:sp>
        <p:nvSpPr>
          <p:cNvPr id="43"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en-US" sz="1400" spc="-1" strike="noStrike">
                <a:latin typeface="Times New Roman"/>
              </a:rPr>
              <a:t>&lt;header&gt;</a:t>
            </a:r>
            <a:endParaRPr b="0" lang="en-US" sz="1400" spc="-1" strike="noStrike">
              <a:latin typeface="Times New Roman"/>
            </a:endParaRPr>
          </a:p>
        </p:txBody>
      </p:sp>
      <p:sp>
        <p:nvSpPr>
          <p:cNvPr id="44" name="PlaceHolder 4"/>
          <p:cNvSpPr>
            <a:spLocks noGrp="1"/>
          </p:cNvSpPr>
          <p:nvPr>
            <p:ph type="dt" idx="4"/>
          </p:nvPr>
        </p:nvSpPr>
        <p:spPr>
          <a:xfrm>
            <a:off x="4278960" y="0"/>
            <a:ext cx="3280680" cy="534240"/>
          </a:xfrm>
          <a:prstGeom prst="rect">
            <a:avLst/>
          </a:prstGeom>
          <a:noFill/>
          <a:ln w="0">
            <a:noFill/>
          </a:ln>
        </p:spPr>
        <p:txBody>
          <a:bodyPr lIns="0" rIns="0" tIns="0" bIns="0" anchor="t">
            <a:noAutofit/>
          </a:bodyPr>
          <a:lstStyle>
            <a:lvl1pPr algn="r">
              <a:buNone/>
              <a:defRPr b="0" lang="en-US" sz="1400" spc="-1" strike="noStrike">
                <a:latin typeface="Times New Roman"/>
              </a:defRPr>
            </a:lvl1pPr>
          </a:lstStyle>
          <a:p>
            <a:pPr algn="r">
              <a:buNone/>
            </a:pPr>
            <a:r>
              <a:rPr b="0" lang="en-US" sz="1400" spc="-1" strike="noStrike">
                <a:latin typeface="Times New Roman"/>
              </a:rPr>
              <a:t>&lt;date/time&gt;</a:t>
            </a:r>
            <a:endParaRPr b="0" lang="en-US" sz="1400" spc="-1" strike="noStrike">
              <a:latin typeface="Times New Roman"/>
            </a:endParaRPr>
          </a:p>
        </p:txBody>
      </p:sp>
      <p:sp>
        <p:nvSpPr>
          <p:cNvPr id="45" name="PlaceHolder 5"/>
          <p:cNvSpPr>
            <a:spLocks noGrp="1"/>
          </p:cNvSpPr>
          <p:nvPr>
            <p:ph type="ftr" idx="5"/>
          </p:nvPr>
        </p:nvSpPr>
        <p:spPr>
          <a:xfrm>
            <a:off x="0" y="10157400"/>
            <a:ext cx="3280680" cy="534240"/>
          </a:xfrm>
          <a:prstGeom prst="rect">
            <a:avLst/>
          </a:prstGeom>
          <a:noFill/>
          <a:ln w="0">
            <a:noFill/>
          </a:ln>
        </p:spPr>
        <p:txBody>
          <a:bodyPr lIns="0" rIns="0" tIns="0" bIns="0" anchor="b">
            <a:noAutofit/>
          </a:bodyPr>
          <a:lstStyle>
            <a:lvl1pPr>
              <a:defRPr b="0" lang="en-US" sz="1400" spc="-1" strike="noStrike">
                <a:latin typeface="Times New Roman"/>
              </a:defRPr>
            </a:lvl1pPr>
          </a:lstStyle>
          <a:p>
            <a:r>
              <a:rPr b="0" lang="en-US" sz="1400" spc="-1" strike="noStrike">
                <a:latin typeface="Times New Roman"/>
              </a:rPr>
              <a:t>&lt;footer&gt;</a:t>
            </a:r>
            <a:endParaRPr b="0" lang="en-US" sz="1400" spc="-1" strike="noStrike">
              <a:latin typeface="Times New Roman"/>
            </a:endParaRPr>
          </a:p>
        </p:txBody>
      </p:sp>
      <p:sp>
        <p:nvSpPr>
          <p:cNvPr id="46" name="PlaceHolder 6"/>
          <p:cNvSpPr>
            <a:spLocks noGrp="1"/>
          </p:cNvSpPr>
          <p:nvPr>
            <p:ph type="sldNum" idx="6"/>
          </p:nvPr>
        </p:nvSpPr>
        <p:spPr>
          <a:xfrm>
            <a:off x="4278960" y="10157400"/>
            <a:ext cx="3280680" cy="534240"/>
          </a:xfrm>
          <a:prstGeom prst="rect">
            <a:avLst/>
          </a:prstGeom>
          <a:noFill/>
          <a:ln w="0">
            <a:noFill/>
          </a:ln>
        </p:spPr>
        <p:txBody>
          <a:bodyPr lIns="0" rIns="0" tIns="0" bIns="0" anchor="b">
            <a:noAutofit/>
          </a:bodyPr>
          <a:lstStyle>
            <a:lvl1pPr algn="r">
              <a:buNone/>
              <a:defRPr b="0" lang="en-US" sz="1400" spc="-1" strike="noStrike">
                <a:latin typeface="Times New Roman"/>
              </a:defRPr>
            </a:lvl1pPr>
          </a:lstStyle>
          <a:p>
            <a:pPr algn="r">
              <a:buNone/>
            </a:pPr>
            <a:fld id="{DEFE856E-3961-4440-96E3-FAC88F96CE71}"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 Target="../slides/slide20.xml"/><Relationship Id="rId3" Type="http://schemas.openxmlformats.org/officeDocument/2006/relationships/notesMaster" Target="../notesMasters/notesMaster1.xml"/>
</Relationship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sldImg"/>
          </p:nvPr>
        </p:nvSpPr>
        <p:spPr>
          <a:xfrm>
            <a:off x="216000" y="812520"/>
            <a:ext cx="7127280" cy="4008960"/>
          </a:xfrm>
          <a:prstGeom prst="rect">
            <a:avLst/>
          </a:prstGeom>
          <a:ln w="0">
            <a:noFill/>
          </a:ln>
        </p:spPr>
      </p:sp>
      <p:sp>
        <p:nvSpPr>
          <p:cNvPr id="111"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en-US" sz="2000" spc="-1" strike="noStrike">
                <a:latin typeface="Arial"/>
              </a:rPr>
              <a:t>Twemproxy är ett projekt skapat hos twitter</a:t>
            </a:r>
            <a:endParaRPr b="0" lang="en-US" sz="2000" spc="-1" strike="noStrike">
              <a:latin typeface="Arial"/>
            </a:endParaRPr>
          </a:p>
          <a:p>
            <a:endParaRPr b="0" lang="en-US" sz="2000" spc="-1" strike="noStrike">
              <a:latin typeface="Arial"/>
            </a:endParaRPr>
          </a:p>
          <a:p>
            <a:r>
              <a:rPr b="0" lang="en-US" sz="2000" spc="-1" strike="noStrike">
                <a:latin typeface="Arial"/>
              </a:rPr>
              <a:t>Man satte upp en grupp av master/slave sentinel noder och byggde en proxy framför som skötter sharding resolving och data upphämtning</a:t>
            </a:r>
            <a:endParaRPr b="0" lang="en-US" sz="2000" spc="-1" strike="noStrike">
              <a:latin typeface="Arial"/>
            </a:endParaRPr>
          </a:p>
          <a:p>
            <a:endParaRPr b="0" lang="en-US" sz="2000" spc="-1" strike="noStrike">
              <a:latin typeface="Arial"/>
            </a:endParaRPr>
          </a:p>
          <a:p>
            <a:r>
              <a:rPr b="0" lang="en-US" sz="2000" spc="-1" strike="noStrike">
                <a:latin typeface="Arial"/>
              </a:rPr>
              <a:t>Fördelarna för klienterna är att dom har 1 punkt att prata med, samma protokoll, twemproxy gör att klustret ser ut som 1 server oavsett hur många det är bakom</a:t>
            </a:r>
            <a:endParaRPr b="0" lang="en-US" sz="2000" spc="-1" strike="noStrike">
              <a:latin typeface="Arial"/>
            </a:endParaRPr>
          </a:p>
          <a:p>
            <a:endParaRPr b="0" lang="en-US" sz="2000" spc="-1" strike="noStrike">
              <a:latin typeface="Arial"/>
            </a:endParaRPr>
          </a:p>
          <a:p>
            <a:r>
              <a:rPr b="0" lang="en-US" sz="2000" spc="-1" strike="noStrike">
                <a:latin typeface="Arial"/>
              </a:rPr>
              <a:t>En annan stor fördel med produkten va att minska på antalet öppna anslutningar från clients → cluster noderna som tidigare va ett problem</a:t>
            </a:r>
            <a:endParaRPr b="0" lang="en-US" sz="2000" spc="-1" strike="noStrike">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sldImg"/>
          </p:nvPr>
        </p:nvSpPr>
        <p:spPr>
          <a:xfrm>
            <a:off x="216000" y="812520"/>
            <a:ext cx="7127280" cy="4008960"/>
          </a:xfrm>
          <a:prstGeom prst="rect">
            <a:avLst/>
          </a:prstGeom>
          <a:ln w="0">
            <a:noFill/>
          </a:ln>
        </p:spPr>
      </p:sp>
      <p:sp>
        <p:nvSpPr>
          <p:cNvPr id="11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endParaRPr b="0" lang="en-US" sz="2000" spc="-1" strike="noStrike">
              <a:latin typeface="Arial"/>
            </a:endParaRPr>
          </a:p>
        </p:txBody>
      </p:sp>
      <p:pic>
        <p:nvPicPr>
          <p:cNvPr id="114" name="" descr=""/>
          <p:cNvPicPr/>
          <p:nvPr/>
        </p:nvPicPr>
        <p:blipFill>
          <a:blip r:embed="rId1"/>
          <a:stretch/>
        </p:blipFill>
        <p:spPr>
          <a:xfrm>
            <a:off x="154800" y="373680"/>
            <a:ext cx="7188480" cy="4426920"/>
          </a:xfrm>
          <a:prstGeom prst="rect">
            <a:avLst/>
          </a:prstGeom>
          <a:ln w="0">
            <a:noFill/>
          </a:ln>
        </p:spPr>
      </p:pic>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5AB257A5-EB04-42D6-982C-786ECC711393}" type="slidenum">
              <a:t>&lt;#&gt;</a:t>
            </a:fld>
          </a:p>
        </p:txBody>
      </p:sp>
      <p:sp>
        <p:nvSpPr>
          <p:cNvPr id="4" name="PlaceHolder 3"/>
          <p:cNvSpPr>
            <a:spLocks noGrp="1"/>
          </p:cNvSpPr>
          <p:nvPr>
            <p:ph type="dt" idx="1"/>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7" name="PlaceHolder 2"/>
          <p:cNvSpPr>
            <a:spLocks noGrp="1"/>
          </p:cNvSpPr>
          <p:nvPr>
            <p:ph/>
          </p:nvPr>
        </p:nvSpPr>
        <p:spPr>
          <a:xfrm>
            <a:off x="504000" y="1326600"/>
            <a:ext cx="9071640" cy="1568160"/>
          </a:xfrm>
          <a:prstGeom prst="rect">
            <a:avLst/>
          </a:prstGeom>
          <a:noFill/>
          <a:ln w="0">
            <a:noFill/>
          </a:ln>
        </p:spPr>
        <p:txBody>
          <a:bodyPr lIns="0" rIns="0" tIns="0" bIns="0" anchor="t">
            <a:normAutofit/>
          </a:bodyPr>
          <a:p>
            <a:endParaRPr b="0" lang="en-US" sz="3200" spc="-1" strike="noStrike">
              <a:latin typeface="Arial"/>
            </a:endParaRPr>
          </a:p>
        </p:txBody>
      </p:sp>
      <p:sp>
        <p:nvSpPr>
          <p:cNvPr id="28" name="PlaceHolder 3"/>
          <p:cNvSpPr>
            <a:spLocks noGrp="1"/>
          </p:cNvSpPr>
          <p:nvPr>
            <p:ph/>
          </p:nvPr>
        </p:nvSpPr>
        <p:spPr>
          <a:xfrm>
            <a:off x="504000" y="3044160"/>
            <a:ext cx="9071640" cy="156816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45AF2194-E807-4BF0-B8C0-CD3F2541F2D4}"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0" name="PlaceHolder 2"/>
          <p:cNvSpPr>
            <a:spLocks noGrp="1"/>
          </p:cNvSpPr>
          <p:nvPr>
            <p:ph/>
          </p:nvPr>
        </p:nvSpPr>
        <p:spPr>
          <a:xfrm>
            <a:off x="50400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1" name="PlaceHolder 3"/>
          <p:cNvSpPr>
            <a:spLocks noGrp="1"/>
          </p:cNvSpPr>
          <p:nvPr>
            <p:ph/>
          </p:nvPr>
        </p:nvSpPr>
        <p:spPr>
          <a:xfrm>
            <a:off x="515268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2" name="PlaceHolder 4"/>
          <p:cNvSpPr>
            <a:spLocks noGrp="1"/>
          </p:cNvSpPr>
          <p:nvPr>
            <p:ph/>
          </p:nvPr>
        </p:nvSpPr>
        <p:spPr>
          <a:xfrm>
            <a:off x="504000" y="304416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3" name="PlaceHolder 5"/>
          <p:cNvSpPr>
            <a:spLocks noGrp="1"/>
          </p:cNvSpPr>
          <p:nvPr>
            <p:ph/>
          </p:nvPr>
        </p:nvSpPr>
        <p:spPr>
          <a:xfrm>
            <a:off x="5152680" y="304416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30FEA743-8E23-4314-9CFF-82DE124EB8B1}" type="slidenum">
              <a:t>&lt;#&gt;</a:t>
            </a:fld>
          </a:p>
        </p:txBody>
      </p:sp>
      <p:sp>
        <p:nvSpPr>
          <p:cNvPr id="9" name="PlaceHolder 8"/>
          <p:cNvSpPr>
            <a:spLocks noGrp="1"/>
          </p:cNvSpPr>
          <p:nvPr>
            <p:ph type="dt" idx="1"/>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5" name="PlaceHolder 2"/>
          <p:cNvSpPr>
            <a:spLocks noGrp="1"/>
          </p:cNvSpPr>
          <p:nvPr>
            <p:ph/>
          </p:nvPr>
        </p:nvSpPr>
        <p:spPr>
          <a:xfrm>
            <a:off x="504000" y="132660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6" name="PlaceHolder 3"/>
          <p:cNvSpPr>
            <a:spLocks noGrp="1"/>
          </p:cNvSpPr>
          <p:nvPr>
            <p:ph/>
          </p:nvPr>
        </p:nvSpPr>
        <p:spPr>
          <a:xfrm>
            <a:off x="3571200" y="132660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7" name="PlaceHolder 4"/>
          <p:cNvSpPr>
            <a:spLocks noGrp="1"/>
          </p:cNvSpPr>
          <p:nvPr>
            <p:ph/>
          </p:nvPr>
        </p:nvSpPr>
        <p:spPr>
          <a:xfrm>
            <a:off x="6638040" y="132660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8" name="PlaceHolder 5"/>
          <p:cNvSpPr>
            <a:spLocks noGrp="1"/>
          </p:cNvSpPr>
          <p:nvPr>
            <p:ph/>
          </p:nvPr>
        </p:nvSpPr>
        <p:spPr>
          <a:xfrm>
            <a:off x="504000" y="304416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39" name="PlaceHolder 6"/>
          <p:cNvSpPr>
            <a:spLocks noGrp="1"/>
          </p:cNvSpPr>
          <p:nvPr>
            <p:ph/>
          </p:nvPr>
        </p:nvSpPr>
        <p:spPr>
          <a:xfrm>
            <a:off x="3571200" y="304416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40" name="PlaceHolder 7"/>
          <p:cNvSpPr>
            <a:spLocks noGrp="1"/>
          </p:cNvSpPr>
          <p:nvPr>
            <p:ph/>
          </p:nvPr>
        </p:nvSpPr>
        <p:spPr>
          <a:xfrm>
            <a:off x="6638040" y="3044160"/>
            <a:ext cx="2920680" cy="156816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0A570B13-9AE2-4464-A031-5A301C7D567F}" type="slidenum">
              <a:t>&lt;#&gt;</a:t>
            </a:fld>
          </a:p>
        </p:txBody>
      </p:sp>
      <p:sp>
        <p:nvSpPr>
          <p:cNvPr id="11" name="PlaceHolder 10"/>
          <p:cNvSpPr>
            <a:spLocks noGrp="1"/>
          </p:cNvSpPr>
          <p:nvPr>
            <p:ph type="dt" idx="1"/>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 name="PlaceHolder 2"/>
          <p:cNvSpPr>
            <a:spLocks noGrp="1"/>
          </p:cNvSpPr>
          <p:nvPr>
            <p:ph type="subTitle"/>
          </p:nvPr>
        </p:nvSpPr>
        <p:spPr>
          <a:xfrm>
            <a:off x="504000" y="1326600"/>
            <a:ext cx="9071640" cy="3288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2AA88F8E-330D-4FCE-AC5D-F45255522D10}"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8"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31758497-C5B6-4BAD-8D68-DAFB73C3F867}"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0" name="PlaceHolder 2"/>
          <p:cNvSpPr>
            <a:spLocks noGrp="1"/>
          </p:cNvSpPr>
          <p:nvPr>
            <p:ph/>
          </p:nvPr>
        </p:nvSpPr>
        <p:spPr>
          <a:xfrm>
            <a:off x="504000" y="1326600"/>
            <a:ext cx="4426920" cy="3288240"/>
          </a:xfrm>
          <a:prstGeom prst="rect">
            <a:avLst/>
          </a:prstGeom>
          <a:noFill/>
          <a:ln w="0">
            <a:noFill/>
          </a:ln>
        </p:spPr>
        <p:txBody>
          <a:bodyPr lIns="0" rIns="0" tIns="0" bIns="0" anchor="t">
            <a:normAutofit/>
          </a:bodyPr>
          <a:p>
            <a:endParaRPr b="0" lang="en-US" sz="3200" spc="-1" strike="noStrike">
              <a:latin typeface="Arial"/>
            </a:endParaRPr>
          </a:p>
        </p:txBody>
      </p:sp>
      <p:sp>
        <p:nvSpPr>
          <p:cNvPr id="11" name="PlaceHolder 3"/>
          <p:cNvSpPr>
            <a:spLocks noGrp="1"/>
          </p:cNvSpPr>
          <p:nvPr>
            <p:ph/>
          </p:nvPr>
        </p:nvSpPr>
        <p:spPr>
          <a:xfrm>
            <a:off x="5152680" y="1326600"/>
            <a:ext cx="4426920" cy="328824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19E2AB2B-AC69-4721-B19B-25A9A23F0A42}"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EA086C76-DC8C-40E2-8688-EB5FAC7C3D43}"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26080"/>
            <a:ext cx="9071640" cy="43884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6E63D34D-E8D1-4F98-8BD7-D7D3D56A49A0}"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5" name="PlaceHolder 2"/>
          <p:cNvSpPr>
            <a:spLocks noGrp="1"/>
          </p:cNvSpPr>
          <p:nvPr>
            <p:ph/>
          </p:nvPr>
        </p:nvSpPr>
        <p:spPr>
          <a:xfrm>
            <a:off x="50400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16" name="PlaceHolder 3"/>
          <p:cNvSpPr>
            <a:spLocks noGrp="1"/>
          </p:cNvSpPr>
          <p:nvPr>
            <p:ph/>
          </p:nvPr>
        </p:nvSpPr>
        <p:spPr>
          <a:xfrm>
            <a:off x="5152680" y="1326600"/>
            <a:ext cx="4426920" cy="3288240"/>
          </a:xfrm>
          <a:prstGeom prst="rect">
            <a:avLst/>
          </a:prstGeom>
          <a:noFill/>
          <a:ln w="0">
            <a:noFill/>
          </a:ln>
        </p:spPr>
        <p:txBody>
          <a:bodyPr lIns="0" rIns="0" tIns="0" bIns="0" anchor="t">
            <a:normAutofit/>
          </a:bodyPr>
          <a:p>
            <a:endParaRPr b="0" lang="en-US" sz="3200" spc="-1" strike="noStrike">
              <a:latin typeface="Arial"/>
            </a:endParaRPr>
          </a:p>
        </p:txBody>
      </p:sp>
      <p:sp>
        <p:nvSpPr>
          <p:cNvPr id="17" name="PlaceHolder 4"/>
          <p:cNvSpPr>
            <a:spLocks noGrp="1"/>
          </p:cNvSpPr>
          <p:nvPr>
            <p:ph/>
          </p:nvPr>
        </p:nvSpPr>
        <p:spPr>
          <a:xfrm>
            <a:off x="504000" y="304416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2F41B9E-04D8-4201-AD62-BB1705980FC3}"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9" name="PlaceHolder 2"/>
          <p:cNvSpPr>
            <a:spLocks noGrp="1"/>
          </p:cNvSpPr>
          <p:nvPr>
            <p:ph/>
          </p:nvPr>
        </p:nvSpPr>
        <p:spPr>
          <a:xfrm>
            <a:off x="504000" y="1326600"/>
            <a:ext cx="4426920" cy="3288240"/>
          </a:xfrm>
          <a:prstGeom prst="rect">
            <a:avLst/>
          </a:prstGeom>
          <a:noFill/>
          <a:ln w="0">
            <a:noFill/>
          </a:ln>
        </p:spPr>
        <p:txBody>
          <a:bodyPr lIns="0" rIns="0" tIns="0" bIns="0" anchor="t">
            <a:normAutofit/>
          </a:bodyPr>
          <a:p>
            <a:endParaRPr b="0" lang="en-US" sz="3200" spc="-1" strike="noStrike">
              <a:latin typeface="Arial"/>
            </a:endParaRPr>
          </a:p>
        </p:txBody>
      </p:sp>
      <p:sp>
        <p:nvSpPr>
          <p:cNvPr id="20" name="PlaceHolder 3"/>
          <p:cNvSpPr>
            <a:spLocks noGrp="1"/>
          </p:cNvSpPr>
          <p:nvPr>
            <p:ph/>
          </p:nvPr>
        </p:nvSpPr>
        <p:spPr>
          <a:xfrm>
            <a:off x="515268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21" name="PlaceHolder 4"/>
          <p:cNvSpPr>
            <a:spLocks noGrp="1"/>
          </p:cNvSpPr>
          <p:nvPr>
            <p:ph/>
          </p:nvPr>
        </p:nvSpPr>
        <p:spPr>
          <a:xfrm>
            <a:off x="5152680" y="304416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0180EC06-DB71-44AD-A658-BCE6F9B21C87}"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3" name="PlaceHolder 2"/>
          <p:cNvSpPr>
            <a:spLocks noGrp="1"/>
          </p:cNvSpPr>
          <p:nvPr>
            <p:ph/>
          </p:nvPr>
        </p:nvSpPr>
        <p:spPr>
          <a:xfrm>
            <a:off x="50400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24" name="PlaceHolder 3"/>
          <p:cNvSpPr>
            <a:spLocks noGrp="1"/>
          </p:cNvSpPr>
          <p:nvPr>
            <p:ph/>
          </p:nvPr>
        </p:nvSpPr>
        <p:spPr>
          <a:xfrm>
            <a:off x="5152680" y="1326600"/>
            <a:ext cx="4426920" cy="1568160"/>
          </a:xfrm>
          <a:prstGeom prst="rect">
            <a:avLst/>
          </a:prstGeom>
          <a:noFill/>
          <a:ln w="0">
            <a:noFill/>
          </a:ln>
        </p:spPr>
        <p:txBody>
          <a:bodyPr lIns="0" rIns="0" tIns="0" bIns="0" anchor="t">
            <a:normAutofit/>
          </a:bodyPr>
          <a:p>
            <a:endParaRPr b="0" lang="en-US" sz="3200" spc="-1" strike="noStrike">
              <a:latin typeface="Arial"/>
            </a:endParaRPr>
          </a:p>
        </p:txBody>
      </p:sp>
      <p:sp>
        <p:nvSpPr>
          <p:cNvPr id="25" name="PlaceHolder 4"/>
          <p:cNvSpPr>
            <a:spLocks noGrp="1"/>
          </p:cNvSpPr>
          <p:nvPr>
            <p:ph/>
          </p:nvPr>
        </p:nvSpPr>
        <p:spPr>
          <a:xfrm>
            <a:off x="504000" y="3044160"/>
            <a:ext cx="9071640" cy="156816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B3044EC-8A3C-4F41-A33E-DA0F3EA0088B}" type="slidenum">
              <a:t>&lt;#&gt;</a:t>
            </a:fld>
          </a:p>
        </p:txBody>
      </p:sp>
      <p:sp>
        <p:nvSpPr>
          <p:cNvPr id="8" name="PlaceHolder 7"/>
          <p:cNvSpPr>
            <a:spLocks noGrp="1"/>
          </p:cNvSpPr>
          <p:nvPr>
            <p:ph type="dt" idx="1"/>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algn="ctr">
              <a:buNone/>
            </a:pPr>
            <a:r>
              <a:rPr b="0" lang="en-US" sz="4400" spc="-1" strike="noStrike">
                <a:latin typeface="Arial"/>
              </a:rPr>
              <a:t>Cli</a:t>
            </a:r>
            <a:r>
              <a:rPr b="0" lang="en-US" sz="4400" spc="-1" strike="noStrike">
                <a:latin typeface="Arial"/>
              </a:rPr>
              <a:t>ck </a:t>
            </a:r>
            <a:r>
              <a:rPr b="0" lang="en-US" sz="4400" spc="-1" strike="noStrike">
                <a:latin typeface="Arial"/>
              </a:rPr>
              <a:t>to </a:t>
            </a:r>
            <a:r>
              <a:rPr b="0" lang="en-US" sz="4400" spc="-1" strike="noStrike">
                <a:latin typeface="Arial"/>
              </a:rPr>
              <a:t>ed</a:t>
            </a:r>
            <a:r>
              <a:rPr b="0" lang="en-US" sz="4400" spc="-1" strike="noStrike">
                <a:latin typeface="Arial"/>
              </a:rPr>
              <a:t>it </a:t>
            </a:r>
            <a:r>
              <a:rPr b="0" lang="en-US" sz="4400" spc="-1" strike="noStrike">
                <a:latin typeface="Arial"/>
              </a:rPr>
              <a:t>th</a:t>
            </a:r>
            <a:r>
              <a:rPr b="0" lang="en-US" sz="4400" spc="-1" strike="noStrike">
                <a:latin typeface="Arial"/>
              </a:rPr>
              <a:t>e </a:t>
            </a:r>
            <a:r>
              <a:rPr b="0" lang="en-US" sz="4400" spc="-1" strike="noStrike">
                <a:latin typeface="Arial"/>
              </a:rPr>
              <a:t>titl</a:t>
            </a:r>
            <a:r>
              <a:rPr b="0" lang="en-US" sz="4400" spc="-1" strike="noStrike">
                <a:latin typeface="Arial"/>
              </a:rPr>
              <a:t>e </a:t>
            </a:r>
            <a:r>
              <a:rPr b="0" lang="en-US" sz="4400" spc="-1" strike="noStrike">
                <a:latin typeface="Arial"/>
              </a:rPr>
              <a:t>te</a:t>
            </a:r>
            <a:r>
              <a:rPr b="0" lang="en-US" sz="4400" spc="-1" strike="noStrike">
                <a:latin typeface="Arial"/>
              </a:rPr>
              <a:t>xt </a:t>
            </a:r>
            <a:r>
              <a:rPr b="0" lang="en-US" sz="4400" spc="-1" strike="noStrike">
                <a:latin typeface="Arial"/>
              </a:rPr>
              <a:t>for</a:t>
            </a:r>
            <a:r>
              <a:rPr b="0" lang="en-US" sz="4400" spc="-1" strike="noStrike">
                <a:latin typeface="Arial"/>
              </a:rPr>
              <a:t>m</a:t>
            </a:r>
            <a:r>
              <a:rPr b="0" lang="en-US" sz="4400" spc="-1" strike="noStrike">
                <a:latin typeface="Arial"/>
              </a:rPr>
              <a:t>at</a:t>
            </a:r>
            <a:endParaRPr b="0" lang="en-US" sz="4400" spc="-1" strike="noStrike">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
        <p:nvSpPr>
          <p:cNvPr id="2" name="PlaceHolder 3"/>
          <p:cNvSpPr>
            <a:spLocks noGrp="1"/>
          </p:cNvSpPr>
          <p:nvPr>
            <p:ph type="dt" idx="1"/>
          </p:nvPr>
        </p:nvSpPr>
        <p:spPr>
          <a:xfrm>
            <a:off x="504000" y="5165280"/>
            <a:ext cx="2348280" cy="390600"/>
          </a:xfrm>
          <a:prstGeom prst="rect">
            <a:avLst/>
          </a:prstGeom>
          <a:noFill/>
          <a:ln w="0">
            <a:noFill/>
          </a:ln>
        </p:spPr>
        <p:txBody>
          <a:bodyPr lIns="0" rIns="0" tIns="0" bIns="0" anchor="t">
            <a:noAutofit/>
          </a:bodyPr>
          <a:lstStyle>
            <a:lvl1pPr>
              <a:defRPr b="0" lang="en-US" sz="1400" spc="-1" strike="noStrike">
                <a:latin typeface="Times New Roman"/>
              </a:defRPr>
            </a:lvl1pPr>
          </a:lstStyle>
          <a:p>
            <a:r>
              <a:rPr b="0" lang="en-US" sz="1400" spc="-1" strike="noStrike">
                <a:latin typeface="Times New Roman"/>
              </a:rPr>
              <a:t>&lt;date/time&gt;</a:t>
            </a:r>
            <a:endParaRPr b="0" lang="en-US" sz="1400" spc="-1" strike="noStrike">
              <a:latin typeface="Times New Roman"/>
            </a:endParaRPr>
          </a:p>
        </p:txBody>
      </p:sp>
      <p:sp>
        <p:nvSpPr>
          <p:cNvPr id="3" name="PlaceHolder 4"/>
          <p:cNvSpPr>
            <a:spLocks noGrp="1"/>
          </p:cNvSpPr>
          <p:nvPr>
            <p:ph type="ftr" idx="2"/>
          </p:nvPr>
        </p:nvSpPr>
        <p:spPr>
          <a:xfrm>
            <a:off x="3447360" y="5165280"/>
            <a:ext cx="3195000" cy="390600"/>
          </a:xfrm>
          <a:prstGeom prst="rect">
            <a:avLst/>
          </a:prstGeom>
          <a:noFill/>
          <a:ln w="0">
            <a:noFill/>
          </a:ln>
        </p:spPr>
        <p:txBody>
          <a:bodyPr lIns="0" rIns="0" tIns="0" bIns="0" anchor="t">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4" name="PlaceHolder 5"/>
          <p:cNvSpPr>
            <a:spLocks noGrp="1"/>
          </p:cNvSpPr>
          <p:nvPr>
            <p:ph type="sldNum" idx="3"/>
          </p:nvPr>
        </p:nvSpPr>
        <p:spPr>
          <a:xfrm>
            <a:off x="7227360" y="5165280"/>
            <a:ext cx="2348280" cy="390600"/>
          </a:xfrm>
          <a:prstGeom prst="rect">
            <a:avLst/>
          </a:prstGeom>
          <a:noFill/>
          <a:ln w="0">
            <a:noFill/>
          </a:ln>
        </p:spPr>
        <p:txBody>
          <a:bodyPr lIns="0" rIns="0" tIns="0" bIns="0" anchor="t">
            <a:noAutofit/>
          </a:bodyPr>
          <a:lstStyle>
            <a:lvl1pPr algn="r">
              <a:buNone/>
              <a:defRPr b="0" lang="en-US" sz="1400" spc="-1" strike="noStrike">
                <a:latin typeface="Times New Roman"/>
              </a:defRPr>
            </a:lvl1pPr>
          </a:lstStyle>
          <a:p>
            <a:pPr algn="r">
              <a:buNone/>
            </a:pPr>
            <a:fld id="{8ECFEAD4-216C-4DF5-A677-0F29972E4DB5}"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 name="" descr=""/>
          <p:cNvPicPr/>
          <p:nvPr/>
        </p:nvPicPr>
        <p:blipFill>
          <a:blip r:embed="rId1"/>
          <a:stretch/>
        </p:blipFill>
        <p:spPr>
          <a:xfrm>
            <a:off x="965520" y="657360"/>
            <a:ext cx="8178480" cy="46004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 descr=""/>
          <p:cNvPicPr/>
          <p:nvPr/>
        </p:nvPicPr>
        <p:blipFill>
          <a:blip r:embed="rId1"/>
          <a:stretch/>
        </p:blipFill>
        <p:spPr>
          <a:xfrm>
            <a:off x="685800" y="45360"/>
            <a:ext cx="4114800" cy="5461200"/>
          </a:xfrm>
          <a:prstGeom prst="rect">
            <a:avLst/>
          </a:prstGeom>
          <a:ln w="0">
            <a:noFill/>
          </a:ln>
        </p:spPr>
      </p:pic>
      <p:pic>
        <p:nvPicPr>
          <p:cNvPr id="66" name="" descr=""/>
          <p:cNvPicPr/>
          <p:nvPr/>
        </p:nvPicPr>
        <p:blipFill>
          <a:blip r:embed="rId2"/>
          <a:stretch/>
        </p:blipFill>
        <p:spPr>
          <a:xfrm>
            <a:off x="5029200" y="1828800"/>
            <a:ext cx="5050800" cy="21747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
          <p:cNvSpPr txBox="1"/>
          <p:nvPr/>
        </p:nvSpPr>
        <p:spPr>
          <a:xfrm>
            <a:off x="118080" y="228600"/>
            <a:ext cx="10168920" cy="5465520"/>
          </a:xfrm>
          <a:prstGeom prst="rect">
            <a:avLst/>
          </a:prstGeom>
          <a:noFill/>
          <a:ln w="0">
            <a:noFill/>
          </a:ln>
        </p:spPr>
        <p:txBody>
          <a:bodyPr lIns="90000" rIns="90000" tIns="45000" bIns="45000" anchor="t">
            <a:noAutofit/>
          </a:bodyPr>
          <a:p>
            <a:r>
              <a:rPr b="1" lang="en-US" sz="1800" spc="-1" strike="noStrike" u="sng">
                <a:uFillTx/>
                <a:latin typeface="Arial"/>
              </a:rPr>
              <a:t>Redis Modules</a:t>
            </a:r>
            <a:endParaRPr b="0" lang="en-US" sz="1800" spc="-1" strike="noStrike">
              <a:latin typeface="Arial"/>
            </a:endParaRPr>
          </a:p>
          <a:p>
            <a:endParaRPr b="0" lang="en-US" sz="1800" spc="-1" strike="noStrike">
              <a:latin typeface="Arial"/>
            </a:endParaRPr>
          </a:p>
          <a:p>
            <a:r>
              <a:rPr b="0" lang="en-US" sz="1800" spc="-1" strike="noStrike">
                <a:latin typeface="Arial"/>
              </a:rPr>
              <a:t>RediSearch - A query and indexing engine for Redis, providing secondary indexing, full-text search, and aggregations.</a:t>
            </a:r>
            <a:endParaRPr b="0" lang="en-US" sz="1800" spc="-1" strike="noStrike">
              <a:latin typeface="Arial"/>
            </a:endParaRPr>
          </a:p>
          <a:p>
            <a:endParaRPr b="0" lang="en-US" sz="1800" spc="-1" strike="noStrike">
              <a:latin typeface="Arial"/>
            </a:endParaRPr>
          </a:p>
          <a:p>
            <a:r>
              <a:rPr b="0" lang="en-US" sz="1800" spc="-1" strike="noStrike">
                <a:latin typeface="Arial"/>
              </a:rPr>
              <a:t>RedisJSON - a JSON data type for Redis</a:t>
            </a:r>
            <a:endParaRPr b="0" lang="en-US" sz="1800" spc="-1" strike="noStrike">
              <a:latin typeface="Arial"/>
            </a:endParaRPr>
          </a:p>
          <a:p>
            <a:endParaRPr b="0" lang="en-US" sz="1800" spc="-1" strike="noStrike">
              <a:latin typeface="Arial"/>
            </a:endParaRPr>
          </a:p>
          <a:p>
            <a:r>
              <a:rPr b="0" lang="en-US" sz="1800" spc="-1" strike="noStrike">
                <a:latin typeface="Arial"/>
              </a:rPr>
              <a:t>RedisGraph - A graph database as a Redis module</a:t>
            </a:r>
            <a:endParaRPr b="0" lang="en-US" sz="1800" spc="-1" strike="noStrike">
              <a:latin typeface="Arial"/>
            </a:endParaRPr>
          </a:p>
          <a:p>
            <a:endParaRPr b="0" lang="en-US" sz="1800" spc="-1" strike="noStrike">
              <a:latin typeface="Arial"/>
            </a:endParaRPr>
          </a:p>
          <a:p>
            <a:r>
              <a:rPr b="0" lang="en-US" sz="1800" spc="-1" strike="noStrike">
                <a:latin typeface="Arial"/>
              </a:rPr>
              <a:t>RedisBloom - Probabilistic Datatypes Module for Redis</a:t>
            </a:r>
            <a:endParaRPr b="0" lang="en-US" sz="1800" spc="-1" strike="noStrike">
              <a:latin typeface="Arial"/>
            </a:endParaRPr>
          </a:p>
          <a:p>
            <a:endParaRPr b="0" lang="en-US" sz="1800" spc="-1" strike="noStrike">
              <a:latin typeface="Arial"/>
            </a:endParaRPr>
          </a:p>
          <a:p>
            <a:r>
              <a:rPr b="0" lang="en-US" sz="1800" spc="-1" strike="noStrike">
                <a:latin typeface="Arial"/>
              </a:rPr>
              <a:t>redis-cell - A Redis module that provides rate limiting in Redis as a single command.</a:t>
            </a:r>
            <a:endParaRPr b="0" lang="en-US" sz="1800" spc="-1" strike="noStrike">
              <a:latin typeface="Arial"/>
            </a:endParaRPr>
          </a:p>
          <a:p>
            <a:endParaRPr b="0" lang="en-US" sz="1800" spc="-1" strike="noStrike">
              <a:latin typeface="Arial"/>
            </a:endParaRPr>
          </a:p>
          <a:p>
            <a:r>
              <a:rPr b="0" lang="en-US" sz="1800" spc="-1" strike="noStrike">
                <a:latin typeface="Arial"/>
              </a:rPr>
              <a:t>RedisTimeSeries - Time series data structure for Redis</a:t>
            </a:r>
            <a:endParaRPr b="0" lang="en-US" sz="1800" spc="-1" strike="noStrike">
              <a:latin typeface="Arial"/>
            </a:endParaRPr>
          </a:p>
          <a:p>
            <a:endParaRPr b="0" lang="en-US" sz="1800" spc="-1" strike="noStrike">
              <a:latin typeface="Arial"/>
            </a:endParaRPr>
          </a:p>
          <a:p>
            <a:r>
              <a:rPr b="0" lang="en-US" sz="1800" spc="-1" strike="noStrike">
                <a:latin typeface="Arial"/>
              </a:rPr>
              <a:t>RedisAI - A Redis module for serving tensors and executing deep learning graphs</a:t>
            </a:r>
            <a:endParaRPr b="0" lang="en-US" sz="1800" spc="-1" strike="noStrike">
              <a:latin typeface="Arial"/>
            </a:endParaRPr>
          </a:p>
          <a:p>
            <a:endParaRPr b="0" lang="en-US" sz="1800" spc="-1" strike="noStrike">
              <a:latin typeface="Arial"/>
            </a:endParaRPr>
          </a:p>
          <a:p>
            <a:r>
              <a:rPr b="0" lang="en-US" sz="1800" spc="-1" strike="noStrike">
                <a:latin typeface="Arial"/>
              </a:rPr>
              <a:t>redis-roaring - Roaring Bitmaps for Redis</a:t>
            </a:r>
            <a:endParaRPr b="0" lang="en-US" sz="1800" spc="-1" strike="noStrike">
              <a:latin typeface="Arial"/>
            </a:endParaRPr>
          </a:p>
          <a:p>
            <a:endParaRPr b="0" lang="en-US" sz="1800" spc="-1" strike="noStrike">
              <a:latin typeface="Arial"/>
            </a:endParaRPr>
          </a:p>
          <a:p>
            <a:r>
              <a:rPr b="0" lang="en-US" sz="1800" spc="-1" strike="noStrike">
                <a:latin typeface="Arial"/>
              </a:rPr>
              <a:t>RedisGears - Dynamic execution framework for your Redis data</a:t>
            </a:r>
            <a:endParaRPr b="0" lang="en-US" sz="1800" spc="-1" strike="noStrike">
              <a:latin typeface="Arial"/>
            </a:endParaRPr>
          </a:p>
          <a:p>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 descr=""/>
          <p:cNvPicPr/>
          <p:nvPr/>
        </p:nvPicPr>
        <p:blipFill>
          <a:blip r:embed="rId1"/>
          <a:stretch/>
        </p:blipFill>
        <p:spPr>
          <a:xfrm>
            <a:off x="37080" y="46800"/>
            <a:ext cx="10079640" cy="55659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 descr=""/>
          <p:cNvPicPr/>
          <p:nvPr/>
        </p:nvPicPr>
        <p:blipFill>
          <a:blip r:embed="rId1"/>
          <a:stretch/>
        </p:blipFill>
        <p:spPr>
          <a:xfrm>
            <a:off x="907560" y="526320"/>
            <a:ext cx="8276760" cy="46191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0" name="" descr=""/>
          <p:cNvPicPr/>
          <p:nvPr/>
        </p:nvPicPr>
        <p:blipFill>
          <a:blip r:embed="rId1"/>
          <a:stretch/>
        </p:blipFill>
        <p:spPr>
          <a:xfrm>
            <a:off x="6120" y="54360"/>
            <a:ext cx="10079640" cy="556344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 descr=""/>
          <p:cNvPicPr/>
          <p:nvPr/>
        </p:nvPicPr>
        <p:blipFill>
          <a:blip r:embed="rId1"/>
          <a:stretch/>
        </p:blipFill>
        <p:spPr>
          <a:xfrm>
            <a:off x="931320" y="569160"/>
            <a:ext cx="8229240" cy="45334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 descr=""/>
          <p:cNvPicPr/>
          <p:nvPr/>
        </p:nvPicPr>
        <p:blipFill>
          <a:blip r:embed="rId1"/>
          <a:stretch/>
        </p:blipFill>
        <p:spPr>
          <a:xfrm>
            <a:off x="2497680" y="1080"/>
            <a:ext cx="5096520" cy="56696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 descr=""/>
          <p:cNvPicPr/>
          <p:nvPr/>
        </p:nvPicPr>
        <p:blipFill>
          <a:blip r:embed="rId1"/>
          <a:stretch/>
        </p:blipFill>
        <p:spPr>
          <a:xfrm>
            <a:off x="375840" y="1080"/>
            <a:ext cx="9340560" cy="566964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
          <p:cNvSpPr txBox="1"/>
          <p:nvPr/>
        </p:nvSpPr>
        <p:spPr>
          <a:xfrm>
            <a:off x="228600" y="339120"/>
            <a:ext cx="3875040" cy="346680"/>
          </a:xfrm>
          <a:prstGeom prst="rect">
            <a:avLst/>
          </a:prstGeom>
          <a:noFill/>
          <a:ln w="0">
            <a:noFill/>
          </a:ln>
        </p:spPr>
        <p:txBody>
          <a:bodyPr lIns="90000" rIns="90000" tIns="45000" bIns="45000" anchor="t">
            <a:noAutofit/>
          </a:bodyPr>
          <a:p>
            <a:r>
              <a:rPr b="0" lang="en-US" sz="1800" spc="-1" strike="noStrike">
                <a:latin typeface="Arial"/>
              </a:rPr>
              <a:t>https://github.com/twitter/twemcache</a:t>
            </a:r>
            <a:endParaRPr b="0" lang="en-US" sz="1800" spc="-1" strike="noStrike">
              <a:latin typeface="Arial"/>
            </a:endParaRPr>
          </a:p>
        </p:txBody>
      </p:sp>
      <p:sp>
        <p:nvSpPr>
          <p:cNvPr id="75" name=""/>
          <p:cNvSpPr txBox="1"/>
          <p:nvPr/>
        </p:nvSpPr>
        <p:spPr>
          <a:xfrm>
            <a:off x="228600" y="1143000"/>
            <a:ext cx="9601200" cy="2649960"/>
          </a:xfrm>
          <a:prstGeom prst="rect">
            <a:avLst/>
          </a:prstGeom>
          <a:noFill/>
          <a:ln w="0">
            <a:noFill/>
          </a:ln>
        </p:spPr>
        <p:txBody>
          <a:bodyPr lIns="90000" rIns="90000" tIns="45000" bIns="45000" anchor="t">
            <a:noAutofit/>
          </a:bodyPr>
          <a:p>
            <a:r>
              <a:rPr b="0" lang="en-US" sz="1800" spc="-1" strike="noStrike">
                <a:latin typeface="Arial"/>
              </a:rPr>
              <a:t>T</a:t>
            </a:r>
            <a:r>
              <a:rPr b="0" lang="en-US" sz="1800" spc="-1" strike="noStrike">
                <a:latin typeface="Arial"/>
              </a:rPr>
              <a:t>w</a:t>
            </a:r>
            <a:r>
              <a:rPr b="0" lang="en-US" sz="1800" spc="-1" strike="noStrike">
                <a:latin typeface="Arial"/>
              </a:rPr>
              <a:t>e</a:t>
            </a:r>
            <a:r>
              <a:rPr b="0" lang="en-US" sz="1800" spc="-1" strike="noStrike">
                <a:latin typeface="Arial"/>
              </a:rPr>
              <a:t>m</a:t>
            </a:r>
            <a:r>
              <a:rPr b="0" lang="en-US" sz="1800" spc="-1" strike="noStrike">
                <a:latin typeface="Arial"/>
              </a:rPr>
              <a:t>p</a:t>
            </a:r>
            <a:r>
              <a:rPr b="0" lang="en-US" sz="1800" spc="-1" strike="noStrike">
                <a:latin typeface="Arial"/>
              </a:rPr>
              <a:t>r</a:t>
            </a:r>
            <a:r>
              <a:rPr b="0" lang="en-US" sz="1800" spc="-1" strike="noStrike">
                <a:latin typeface="Arial"/>
              </a:rPr>
              <a:t>o</a:t>
            </a:r>
            <a:r>
              <a:rPr b="0" lang="en-US" sz="1800" spc="-1" strike="noStrike">
                <a:latin typeface="Arial"/>
              </a:rPr>
              <a:t>x</a:t>
            </a:r>
            <a:r>
              <a:rPr b="0" lang="en-US" sz="1800" spc="-1" strike="noStrike">
                <a:latin typeface="Arial"/>
              </a:rPr>
              <a:t>y</a:t>
            </a:r>
            <a:r>
              <a:rPr b="0" lang="en-US" sz="1800" spc="-1" strike="noStrike">
                <a:latin typeface="Arial"/>
              </a:rPr>
              <a:t>,</a:t>
            </a:r>
            <a:r>
              <a:rPr b="0" lang="en-US" sz="1800" spc="-1" strike="noStrike">
                <a:latin typeface="Arial"/>
              </a:rPr>
              <a:t> </a:t>
            </a:r>
            <a:r>
              <a:rPr b="0" lang="en-US" sz="1800" spc="-1" strike="noStrike">
                <a:latin typeface="Arial"/>
              </a:rPr>
              <a:t>a</a:t>
            </a:r>
            <a:r>
              <a:rPr b="0" lang="en-US" sz="1800" spc="-1" strike="noStrike">
                <a:latin typeface="Arial"/>
              </a:rPr>
              <a:t> </a:t>
            </a:r>
            <a:r>
              <a:rPr b="0" lang="en-US" sz="1800" spc="-1" strike="noStrike">
                <a:latin typeface="Arial"/>
              </a:rPr>
              <a:t>l</a:t>
            </a:r>
            <a:r>
              <a:rPr b="0" lang="en-US" sz="1800" spc="-1" strike="noStrike">
                <a:latin typeface="Arial"/>
              </a:rPr>
              <a:t>i</a:t>
            </a:r>
            <a:r>
              <a:rPr b="0" lang="en-US" sz="1800" spc="-1" strike="noStrike">
                <a:latin typeface="Arial"/>
              </a:rPr>
              <a:t>g</a:t>
            </a:r>
            <a:r>
              <a:rPr b="0" lang="en-US" sz="1800" spc="-1" strike="noStrike">
                <a:latin typeface="Arial"/>
              </a:rPr>
              <a:t>h</a:t>
            </a:r>
            <a:r>
              <a:rPr b="0" lang="en-US" sz="1800" spc="-1" strike="noStrike">
                <a:latin typeface="Arial"/>
              </a:rPr>
              <a:t>t</a:t>
            </a:r>
            <a:r>
              <a:rPr b="0" lang="en-US" sz="1800" spc="-1" strike="noStrike">
                <a:latin typeface="Arial"/>
              </a:rPr>
              <a:t>w</a:t>
            </a:r>
            <a:r>
              <a:rPr b="0" lang="en-US" sz="1800" spc="-1" strike="noStrike">
                <a:latin typeface="Arial"/>
              </a:rPr>
              <a:t>e</a:t>
            </a:r>
            <a:r>
              <a:rPr b="0" lang="en-US" sz="1800" spc="-1" strike="noStrike">
                <a:latin typeface="Arial"/>
              </a:rPr>
              <a:t>i</a:t>
            </a:r>
            <a:r>
              <a:rPr b="0" lang="en-US" sz="1800" spc="-1" strike="noStrike">
                <a:latin typeface="Arial"/>
              </a:rPr>
              <a:t>g</a:t>
            </a:r>
            <a:r>
              <a:rPr b="0" lang="en-US" sz="1800" spc="-1" strike="noStrike">
                <a:latin typeface="Arial"/>
              </a:rPr>
              <a:t>h</a:t>
            </a:r>
            <a:r>
              <a:rPr b="0" lang="en-US" sz="1800" spc="-1" strike="noStrike">
                <a:latin typeface="Arial"/>
              </a:rPr>
              <a:t>t</a:t>
            </a:r>
            <a:r>
              <a:rPr b="0" lang="en-US" sz="1800" spc="-1" strike="noStrike">
                <a:latin typeface="Arial"/>
              </a:rPr>
              <a:t> </a:t>
            </a:r>
            <a:r>
              <a:rPr b="0" lang="en-US" sz="1800" spc="-1" strike="noStrike">
                <a:latin typeface="Arial"/>
              </a:rPr>
              <a:t>p</a:t>
            </a:r>
            <a:r>
              <a:rPr b="0" lang="en-US" sz="1800" spc="-1" strike="noStrike">
                <a:latin typeface="Arial"/>
              </a:rPr>
              <a:t>r</a:t>
            </a:r>
            <a:r>
              <a:rPr b="0" lang="en-US" sz="1800" spc="-1" strike="noStrike">
                <a:latin typeface="Arial"/>
              </a:rPr>
              <a:t>o</a:t>
            </a:r>
            <a:r>
              <a:rPr b="0" lang="en-US" sz="1800" spc="-1" strike="noStrike">
                <a:latin typeface="Arial"/>
              </a:rPr>
              <a:t>x</a:t>
            </a:r>
            <a:r>
              <a:rPr b="0" lang="en-US" sz="1800" spc="-1" strike="noStrike">
                <a:latin typeface="Arial"/>
              </a:rPr>
              <a:t>y</a:t>
            </a:r>
            <a:r>
              <a:rPr b="0" lang="en-US" sz="1800" spc="-1" strike="noStrike">
                <a:latin typeface="Arial"/>
              </a:rPr>
              <a:t> </a:t>
            </a:r>
            <a:r>
              <a:rPr b="0" lang="en-US" sz="1800" spc="-1" strike="noStrike">
                <a:latin typeface="Arial"/>
              </a:rPr>
              <a:t>f</a:t>
            </a:r>
            <a:r>
              <a:rPr b="0" lang="en-US" sz="1800" spc="-1" strike="noStrike">
                <a:latin typeface="Arial"/>
              </a:rPr>
              <a:t>o</a:t>
            </a:r>
            <a:r>
              <a:rPr b="0" lang="en-US" sz="1800" spc="-1" strike="noStrike">
                <a:latin typeface="Arial"/>
              </a:rPr>
              <a:t>r</a:t>
            </a:r>
            <a:r>
              <a:rPr b="0" lang="en-US" sz="1800" spc="-1" strike="noStrike">
                <a:latin typeface="Arial"/>
              </a:rPr>
              <a:t> </a:t>
            </a:r>
            <a:r>
              <a:rPr b="0" lang="en-US" sz="1800" spc="-1" strike="noStrike">
                <a:latin typeface="Arial"/>
              </a:rPr>
              <a:t>M</a:t>
            </a:r>
            <a:r>
              <a:rPr b="0" lang="en-US" sz="1800" spc="-1" strike="noStrike">
                <a:latin typeface="Arial"/>
              </a:rPr>
              <a:t>e</a:t>
            </a:r>
            <a:r>
              <a:rPr b="0" lang="en-US" sz="1800" spc="-1" strike="noStrike">
                <a:latin typeface="Arial"/>
              </a:rPr>
              <a:t>m</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&amp;</a:t>
            </a:r>
            <a:r>
              <a:rPr b="0" lang="en-US" sz="1800" spc="-1" strike="noStrike">
                <a:latin typeface="Arial"/>
              </a:rPr>
              <a:t> </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i</a:t>
            </a:r>
            <a:r>
              <a:rPr b="0" lang="en-US" sz="1800" spc="-1" strike="noStrike">
                <a:latin typeface="Arial"/>
              </a:rPr>
              <a:t>s</a:t>
            </a:r>
            <a:r>
              <a:rPr b="0" lang="en-US" sz="1800" spc="-1" strike="noStrike">
                <a:latin typeface="Arial"/>
              </a:rPr>
              <a:t> </a:t>
            </a:r>
            <a:r>
              <a:rPr b="0" lang="en-US" sz="1800" spc="-1" strike="noStrike">
                <a:latin typeface="Arial"/>
              </a:rPr>
              <a:t>p</a:t>
            </a:r>
            <a:r>
              <a:rPr b="0" lang="en-US" sz="1800" spc="-1" strike="noStrike">
                <a:latin typeface="Arial"/>
              </a:rPr>
              <a:t>r</a:t>
            </a:r>
            <a:r>
              <a:rPr b="0" lang="en-US" sz="1800" spc="-1" strike="noStrike">
                <a:latin typeface="Arial"/>
              </a:rPr>
              <a:t>o</a:t>
            </a:r>
            <a:r>
              <a:rPr b="0" lang="en-US" sz="1800" spc="-1" strike="noStrike">
                <a:latin typeface="Arial"/>
              </a:rPr>
              <a:t>t</a:t>
            </a:r>
            <a:r>
              <a:rPr b="0" lang="en-US" sz="1800" spc="-1" strike="noStrike">
                <a:latin typeface="Arial"/>
              </a:rPr>
              <a:t>o</a:t>
            </a:r>
            <a:r>
              <a:rPr b="0" lang="en-US" sz="1800" spc="-1" strike="noStrike">
                <a:latin typeface="Arial"/>
              </a:rPr>
              <a:t>c</a:t>
            </a:r>
            <a:r>
              <a:rPr b="0" lang="en-US" sz="1800" spc="-1" strike="noStrike">
                <a:latin typeface="Arial"/>
              </a:rPr>
              <a:t>o</a:t>
            </a:r>
            <a:r>
              <a:rPr b="0" lang="en-US" sz="1800" spc="-1" strike="noStrike">
                <a:latin typeface="Arial"/>
              </a:rPr>
              <a:t>l</a:t>
            </a:r>
            <a:r>
              <a:rPr b="0" lang="en-US" sz="1800" spc="-1" strike="noStrike">
                <a:latin typeface="Arial"/>
              </a:rPr>
              <a:t>,</a:t>
            </a:r>
            <a:r>
              <a:rPr b="0" lang="en-US" sz="1800" spc="-1" strike="noStrike">
                <a:latin typeface="Arial"/>
              </a:rPr>
              <a:t> </a:t>
            </a:r>
            <a:r>
              <a:rPr b="0" lang="en-US" sz="1800" spc="-1" strike="noStrike">
                <a:latin typeface="Arial"/>
              </a:rPr>
              <a:t>e</a:t>
            </a:r>
            <a:r>
              <a:rPr b="0" lang="en-US" sz="1800" spc="-1" strike="noStrike">
                <a:latin typeface="Arial"/>
              </a:rPr>
              <a:t>n</a:t>
            </a:r>
            <a:r>
              <a:rPr b="0" lang="en-US" sz="1800" spc="-1" strike="noStrike">
                <a:latin typeface="Arial"/>
              </a:rPr>
              <a:t>a</a:t>
            </a:r>
            <a:r>
              <a:rPr b="0" lang="en-US" sz="1800" spc="-1" strike="noStrike">
                <a:latin typeface="Arial"/>
              </a:rPr>
              <a:t>b</a:t>
            </a:r>
            <a:r>
              <a:rPr b="0" lang="en-US" sz="1800" spc="-1" strike="noStrike">
                <a:latin typeface="Arial"/>
              </a:rPr>
              <a:t>l</a:t>
            </a:r>
            <a:r>
              <a:rPr b="0" lang="en-US" sz="1800" spc="-1" strike="noStrike">
                <a:latin typeface="Arial"/>
              </a:rPr>
              <a:t>e</a:t>
            </a:r>
            <a:r>
              <a:rPr b="0" lang="en-US" sz="1800" spc="-1" strike="noStrike">
                <a:latin typeface="Arial"/>
              </a:rPr>
              <a:t>s</a:t>
            </a:r>
            <a:r>
              <a:rPr b="0" lang="en-US" sz="1800" spc="-1" strike="noStrike">
                <a:latin typeface="Arial"/>
              </a:rPr>
              <a:t> </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i</a:t>
            </a:r>
            <a:r>
              <a:rPr b="0" lang="en-US" sz="1800" spc="-1" strike="noStrike">
                <a:latin typeface="Arial"/>
              </a:rPr>
              <a:t>n</a:t>
            </a:r>
            <a:r>
              <a:rPr b="0" lang="en-US" sz="1800" spc="-1" strike="noStrike">
                <a:latin typeface="Arial"/>
              </a:rPr>
              <a:t>g</a:t>
            </a:r>
            <a:r>
              <a:rPr b="0" lang="en-US" sz="1800" spc="-1" strike="noStrike">
                <a:latin typeface="Arial"/>
              </a:rPr>
              <a:t> </a:t>
            </a:r>
            <a:r>
              <a:rPr b="0" lang="en-US" sz="1800" spc="-1" strike="noStrike">
                <a:latin typeface="Arial"/>
              </a:rPr>
              <a:t>l</a:t>
            </a:r>
            <a:r>
              <a:rPr b="0" lang="en-US" sz="1800" spc="-1" strike="noStrike">
                <a:latin typeface="Arial"/>
              </a:rPr>
              <a:t>a</a:t>
            </a:r>
            <a:r>
              <a:rPr b="0" lang="en-US" sz="1800" spc="-1" strike="noStrike">
                <a:latin typeface="Arial"/>
              </a:rPr>
              <a:t>y</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t</a:t>
            </a:r>
            <a:r>
              <a:rPr b="0" lang="en-US" sz="1800" spc="-1" strike="noStrike">
                <a:latin typeface="Arial"/>
              </a:rPr>
              <a:t>o</a:t>
            </a:r>
            <a:r>
              <a:rPr b="0" lang="en-US" sz="1800" spc="-1" strike="noStrike">
                <a:latin typeface="Arial"/>
              </a:rPr>
              <a:t> </a:t>
            </a:r>
            <a:r>
              <a:rPr b="0" lang="en-US" sz="1800" spc="-1" strike="noStrike">
                <a:latin typeface="Arial"/>
              </a:rPr>
              <a:t>s</a:t>
            </a:r>
            <a:r>
              <a:rPr b="0" lang="en-US" sz="1800" spc="-1" strike="noStrike">
                <a:latin typeface="Arial"/>
              </a:rPr>
              <a:t>c</a:t>
            </a:r>
            <a:r>
              <a:rPr b="0" lang="en-US" sz="1800" spc="-1" strike="noStrike">
                <a:latin typeface="Arial"/>
              </a:rPr>
              <a:t>a</a:t>
            </a:r>
            <a:r>
              <a:rPr b="0" lang="en-US" sz="1800" spc="-1" strike="noStrike">
                <a:latin typeface="Arial"/>
              </a:rPr>
              <a:t>l</a:t>
            </a:r>
            <a:r>
              <a:rPr b="0" lang="en-US" sz="1800" spc="-1" strike="noStrike">
                <a:latin typeface="Arial"/>
              </a:rPr>
              <a:t>e</a:t>
            </a:r>
            <a:r>
              <a:rPr b="0" lang="en-US" sz="1800" spc="-1" strike="noStrike">
                <a:latin typeface="Arial"/>
              </a:rPr>
              <a:t> </a:t>
            </a:r>
            <a:r>
              <a:rPr b="0" lang="en-US" sz="1800" spc="-1" strike="noStrike">
                <a:latin typeface="Arial"/>
              </a:rPr>
              <a:t>h</a:t>
            </a:r>
            <a:r>
              <a:rPr b="0" lang="en-US" sz="1800" spc="-1" strike="noStrike">
                <a:latin typeface="Arial"/>
              </a:rPr>
              <a:t>o</a:t>
            </a:r>
            <a:r>
              <a:rPr b="0" lang="en-US" sz="1800" spc="-1" strike="noStrike">
                <a:latin typeface="Arial"/>
              </a:rPr>
              <a:t>r</a:t>
            </a:r>
            <a:r>
              <a:rPr b="0" lang="en-US" sz="1800" spc="-1" strike="noStrike">
                <a:latin typeface="Arial"/>
              </a:rPr>
              <a:t>i</a:t>
            </a:r>
            <a:r>
              <a:rPr b="0" lang="en-US" sz="1800" spc="-1" strike="noStrike">
                <a:latin typeface="Arial"/>
              </a:rPr>
              <a:t>z</a:t>
            </a:r>
            <a:r>
              <a:rPr b="0" lang="en-US" sz="1800" spc="-1" strike="noStrike">
                <a:latin typeface="Arial"/>
              </a:rPr>
              <a:t>o</a:t>
            </a:r>
            <a:r>
              <a:rPr b="0" lang="en-US" sz="1800" spc="-1" strike="noStrike">
                <a:latin typeface="Arial"/>
              </a:rPr>
              <a:t>n</a:t>
            </a:r>
            <a:r>
              <a:rPr b="0" lang="en-US" sz="1800" spc="-1" strike="noStrike">
                <a:latin typeface="Arial"/>
              </a:rPr>
              <a:t>t</a:t>
            </a:r>
            <a:r>
              <a:rPr b="0" lang="en-US" sz="1800" spc="-1" strike="noStrike">
                <a:latin typeface="Arial"/>
              </a:rPr>
              <a:t>a</a:t>
            </a:r>
            <a:r>
              <a:rPr b="0" lang="en-US" sz="1800" spc="-1" strike="noStrike">
                <a:latin typeface="Arial"/>
              </a:rPr>
              <a:t>l</a:t>
            </a:r>
            <a:r>
              <a:rPr b="0" lang="en-US" sz="1800" spc="-1" strike="noStrike">
                <a:latin typeface="Arial"/>
              </a:rPr>
              <a:t>l</a:t>
            </a:r>
            <a:r>
              <a:rPr b="0" lang="en-US" sz="1800" spc="-1" strike="noStrike">
                <a:latin typeface="Arial"/>
              </a:rPr>
              <a:t>y</a:t>
            </a:r>
            <a:r>
              <a:rPr b="0" lang="en-US" sz="1800" spc="-1" strike="noStrike">
                <a:latin typeface="Arial"/>
              </a:rPr>
              <a:t> </a:t>
            </a:r>
            <a:r>
              <a:rPr b="0" lang="en-US" sz="1800" spc="-1" strike="noStrike">
                <a:latin typeface="Arial"/>
              </a:rPr>
              <a:t>m</a:t>
            </a:r>
            <a:r>
              <a:rPr b="0" lang="en-US" sz="1800" spc="-1" strike="noStrike">
                <a:latin typeface="Arial"/>
              </a:rPr>
              <a:t>i</a:t>
            </a:r>
            <a:r>
              <a:rPr b="0" lang="en-US" sz="1800" spc="-1" strike="noStrike">
                <a:latin typeface="Arial"/>
              </a:rPr>
              <a:t>n</a:t>
            </a:r>
            <a:r>
              <a:rPr b="0" lang="en-US" sz="1800" spc="-1" strike="noStrike">
                <a:latin typeface="Arial"/>
              </a:rPr>
              <a:t>i</a:t>
            </a:r>
            <a:r>
              <a:rPr b="0" lang="en-US" sz="1800" spc="-1" strike="noStrike">
                <a:latin typeface="Arial"/>
              </a:rPr>
              <a:t>m</a:t>
            </a:r>
            <a:r>
              <a:rPr b="0" lang="en-US" sz="1800" spc="-1" strike="noStrike">
                <a:latin typeface="Arial"/>
              </a:rPr>
              <a:t>i</a:t>
            </a:r>
            <a:r>
              <a:rPr b="0" lang="en-US" sz="1800" spc="-1" strike="noStrike">
                <a:latin typeface="Arial"/>
              </a:rPr>
              <a:t>z</a:t>
            </a:r>
            <a:r>
              <a:rPr b="0" lang="en-US" sz="1800" spc="-1" strike="noStrike">
                <a:latin typeface="Arial"/>
              </a:rPr>
              <a:t>i</a:t>
            </a:r>
            <a:r>
              <a:rPr b="0" lang="en-US" sz="1800" spc="-1" strike="noStrike">
                <a:latin typeface="Arial"/>
              </a:rPr>
              <a:t>n</a:t>
            </a:r>
            <a:r>
              <a:rPr b="0" lang="en-US" sz="1800" spc="-1" strike="noStrike">
                <a:latin typeface="Arial"/>
              </a:rPr>
              <a:t>g</a:t>
            </a:r>
            <a:r>
              <a:rPr b="0" lang="en-US" sz="1800" spc="-1" strike="noStrike">
                <a:latin typeface="Arial"/>
              </a:rPr>
              <a:t> </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c</a:t>
            </a:r>
            <a:r>
              <a:rPr b="0" lang="en-US" sz="1800" spc="-1" strike="noStrike">
                <a:latin typeface="Arial"/>
              </a:rPr>
              <a:t>o</a:t>
            </a:r>
            <a:r>
              <a:rPr b="0" lang="en-US" sz="1800" spc="-1" strike="noStrike">
                <a:latin typeface="Arial"/>
              </a:rPr>
              <a:t>n</a:t>
            </a:r>
            <a:r>
              <a:rPr b="0" lang="en-US" sz="1800" spc="-1" strike="noStrike">
                <a:latin typeface="Arial"/>
              </a:rPr>
              <a:t>n</a:t>
            </a:r>
            <a:r>
              <a:rPr b="0" lang="en-US" sz="1800" spc="-1" strike="noStrike">
                <a:latin typeface="Arial"/>
              </a:rPr>
              <a:t>e</a:t>
            </a:r>
            <a:r>
              <a:rPr b="0" lang="en-US" sz="1800" spc="-1" strike="noStrike">
                <a:latin typeface="Arial"/>
              </a:rPr>
              <a:t>c</a:t>
            </a:r>
            <a:r>
              <a:rPr b="0" lang="en-US" sz="1800" spc="-1" strike="noStrike">
                <a:latin typeface="Arial"/>
              </a:rPr>
              <a:t>t</a:t>
            </a:r>
            <a:r>
              <a:rPr b="0" lang="en-US" sz="1800" spc="-1" strike="noStrike">
                <a:latin typeface="Arial"/>
              </a:rPr>
              <a:t>i</a:t>
            </a:r>
            <a:r>
              <a:rPr b="0" lang="en-US" sz="1800" spc="-1" strike="noStrike">
                <a:latin typeface="Arial"/>
              </a:rPr>
              <a:t>o</a:t>
            </a:r>
            <a:r>
              <a:rPr b="0" lang="en-US" sz="1800" spc="-1" strike="noStrike">
                <a:latin typeface="Arial"/>
              </a:rPr>
              <a:t>n</a:t>
            </a:r>
            <a:r>
              <a:rPr b="0" lang="en-US" sz="1800" spc="-1" strike="noStrike">
                <a:latin typeface="Arial"/>
              </a:rPr>
              <a:t>s</a:t>
            </a:r>
            <a:r>
              <a:rPr b="0" lang="en-US" sz="1800" spc="-1" strike="noStrike">
                <a:latin typeface="Arial"/>
              </a:rPr>
              <a:t> </a:t>
            </a:r>
            <a:r>
              <a:rPr b="0" lang="en-US" sz="1800" spc="-1" strike="noStrike">
                <a:latin typeface="Arial"/>
              </a:rPr>
              <a:t>t</a:t>
            </a:r>
            <a:r>
              <a:rPr b="0" lang="en-US" sz="1800" spc="-1" strike="noStrike">
                <a:latin typeface="Arial"/>
              </a:rPr>
              <a:t>o</a:t>
            </a:r>
            <a:r>
              <a:rPr b="0" lang="en-US" sz="1800" spc="-1" strike="noStrike">
                <a:latin typeface="Arial"/>
              </a:rPr>
              <a:t> </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b</a:t>
            </a:r>
            <a:r>
              <a:rPr b="0" lang="en-US" sz="1800" spc="-1" strike="noStrike">
                <a:latin typeface="Arial"/>
              </a:rPr>
              <a:t>a</a:t>
            </a:r>
            <a:r>
              <a:rPr b="0" lang="en-US" sz="1800" spc="-1" strike="noStrike">
                <a:latin typeface="Arial"/>
              </a:rPr>
              <a:t>c</a:t>
            </a:r>
            <a:r>
              <a:rPr b="0" lang="en-US" sz="1800" spc="-1" strike="noStrike">
                <a:latin typeface="Arial"/>
              </a:rPr>
              <a:t>k</a:t>
            </a:r>
            <a:r>
              <a:rPr b="0" lang="en-US" sz="1800" spc="-1" strike="noStrike">
                <a:latin typeface="Arial"/>
              </a:rPr>
              <a:t>e</a:t>
            </a:r>
            <a:r>
              <a:rPr b="0" lang="en-US" sz="1800" spc="-1" strike="noStrike">
                <a:latin typeface="Arial"/>
              </a:rPr>
              <a:t>n</a:t>
            </a:r>
            <a:r>
              <a:rPr b="0" lang="en-US" sz="1800" spc="-1" strike="noStrike">
                <a:latin typeface="Arial"/>
              </a:rPr>
              <a:t>d</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i</a:t>
            </a:r>
            <a:r>
              <a:rPr b="0" lang="en-US" sz="1800" spc="-1" strike="noStrike">
                <a:latin typeface="Arial"/>
              </a:rPr>
              <a:t>n</a:t>
            </a:r>
            <a:r>
              <a:rPr b="0" lang="en-US" sz="1800" spc="-1" strike="noStrike">
                <a:latin typeface="Arial"/>
              </a:rPr>
              <a:t>g</a:t>
            </a:r>
            <a:r>
              <a:rPr b="0" lang="en-US" sz="1800" spc="-1" strike="noStrike">
                <a:latin typeface="Arial"/>
              </a:rPr>
              <a:t> </a:t>
            </a:r>
            <a:r>
              <a:rPr b="0" lang="en-US" sz="1800" spc="-1" strike="noStrike">
                <a:latin typeface="Arial"/>
              </a:rPr>
              <a:t>s</a:t>
            </a:r>
            <a:r>
              <a:rPr b="0" lang="en-US" sz="1800" spc="-1" strike="noStrike">
                <a:latin typeface="Arial"/>
              </a:rPr>
              <a:t>e</a:t>
            </a:r>
            <a:r>
              <a:rPr b="0" lang="en-US" sz="1800" spc="-1" strike="noStrike">
                <a:latin typeface="Arial"/>
              </a:rPr>
              <a:t>r</a:t>
            </a:r>
            <a:r>
              <a:rPr b="0" lang="en-US" sz="1800" spc="-1" strike="noStrike">
                <a:latin typeface="Arial"/>
              </a:rPr>
              <a:t>v</a:t>
            </a:r>
            <a:r>
              <a:rPr b="0" lang="en-US" sz="1800" spc="-1" strike="noStrike">
                <a:latin typeface="Arial"/>
              </a:rPr>
              <a:t>e</a:t>
            </a:r>
            <a:r>
              <a:rPr b="0" lang="en-US" sz="1800" spc="-1" strike="noStrike">
                <a:latin typeface="Arial"/>
              </a:rPr>
              <a:t>r</a:t>
            </a:r>
            <a:r>
              <a:rPr b="0" lang="en-US" sz="1800" spc="-1" strike="noStrike">
                <a:latin typeface="Arial"/>
              </a:rPr>
              <a:t>s</a:t>
            </a:r>
            <a:r>
              <a:rPr b="0" lang="en-US" sz="1800" spc="-1" strike="noStrike">
                <a:latin typeface="Arial"/>
              </a:rPr>
              <a:t>.</a:t>
            </a:r>
            <a:endParaRPr b="0" lang="en-US" sz="1800" spc="-1" strike="noStrike">
              <a:latin typeface="Arial"/>
            </a:endParaRPr>
          </a:p>
          <a:p>
            <a:endParaRPr b="0" lang="en-US" sz="1800" spc="-1" strike="noStrike">
              <a:latin typeface="Arial"/>
            </a:endParaRPr>
          </a:p>
          <a:p>
            <a:r>
              <a:rPr b="0" lang="en-US" sz="1800" spc="-1" strike="noStrike">
                <a:latin typeface="Arial"/>
              </a:rPr>
              <a:t>T</a:t>
            </a:r>
            <a:r>
              <a:rPr b="0" lang="en-US" sz="1800" spc="-1" strike="noStrike">
                <a:latin typeface="Arial"/>
              </a:rPr>
              <a:t>w</a:t>
            </a:r>
            <a:r>
              <a:rPr b="0" lang="en-US" sz="1800" spc="-1" strike="noStrike">
                <a:latin typeface="Arial"/>
              </a:rPr>
              <a:t>i</a:t>
            </a:r>
            <a:r>
              <a:rPr b="0" lang="en-US" sz="1800" spc="-1" strike="noStrike">
                <a:latin typeface="Arial"/>
              </a:rPr>
              <a:t>t</a:t>
            </a:r>
            <a:r>
              <a:rPr b="0" lang="en-US" sz="1800" spc="-1" strike="noStrike">
                <a:latin typeface="Arial"/>
              </a:rPr>
              <a:t>t</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i</a:t>
            </a:r>
            <a:r>
              <a:rPr b="0" lang="en-US" sz="1800" spc="-1" strike="noStrike">
                <a:latin typeface="Arial"/>
              </a:rPr>
              <a:t>n</a:t>
            </a:r>
            <a:r>
              <a:rPr b="0" lang="en-US" sz="1800" spc="-1" strike="noStrike">
                <a:latin typeface="Arial"/>
              </a:rPr>
              <a:t>t</a:t>
            </a:r>
            <a:r>
              <a:rPr b="0" lang="en-US" sz="1800" spc="-1" strike="noStrike">
                <a:latin typeface="Arial"/>
              </a:rPr>
              <a:t>e</a:t>
            </a:r>
            <a:r>
              <a:rPr b="0" lang="en-US" sz="1800" spc="-1" strike="noStrike">
                <a:latin typeface="Arial"/>
              </a:rPr>
              <a:t>r</a:t>
            </a:r>
            <a:r>
              <a:rPr b="0" lang="en-US" sz="1800" spc="-1" strike="noStrike">
                <a:latin typeface="Arial"/>
              </a:rPr>
              <a:t>n</a:t>
            </a:r>
            <a:r>
              <a:rPr b="0" lang="en-US" sz="1800" spc="-1" strike="noStrike">
                <a:latin typeface="Arial"/>
              </a:rPr>
              <a:t>a</a:t>
            </a:r>
            <a:r>
              <a:rPr b="0" lang="en-US" sz="1800" spc="-1" strike="noStrike">
                <a:latin typeface="Arial"/>
              </a:rPr>
              <a:t>l</a:t>
            </a:r>
            <a:r>
              <a:rPr b="0" lang="en-US" sz="1800" spc="-1" strike="noStrike">
                <a:latin typeface="Arial"/>
              </a:rPr>
              <a:t>l</a:t>
            </a:r>
            <a:r>
              <a:rPr b="0" lang="en-US" sz="1800" spc="-1" strike="noStrike">
                <a:latin typeface="Arial"/>
              </a:rPr>
              <a:t>y</a:t>
            </a:r>
            <a:r>
              <a:rPr b="0" lang="en-US" sz="1800" spc="-1" strike="noStrike">
                <a:latin typeface="Arial"/>
              </a:rPr>
              <a:t> </a:t>
            </a:r>
            <a:r>
              <a:rPr b="0" lang="en-US" sz="1800" spc="-1" strike="noStrike">
                <a:latin typeface="Arial"/>
              </a:rPr>
              <a:t>r</a:t>
            </a:r>
            <a:r>
              <a:rPr b="0" lang="en-US" sz="1800" spc="-1" strike="noStrike">
                <a:latin typeface="Arial"/>
              </a:rPr>
              <a:t>u</a:t>
            </a:r>
            <a:r>
              <a:rPr b="0" lang="en-US" sz="1800" spc="-1" strike="noStrike">
                <a:latin typeface="Arial"/>
              </a:rPr>
              <a:t>n</a:t>
            </a:r>
            <a:r>
              <a:rPr b="0" lang="en-US" sz="1800" spc="-1" strike="noStrike">
                <a:latin typeface="Arial"/>
              </a:rPr>
              <a:t>s</a:t>
            </a:r>
            <a:r>
              <a:rPr b="0" lang="en-US" sz="1800" spc="-1" strike="noStrike">
                <a:latin typeface="Arial"/>
              </a:rPr>
              <a:t> </a:t>
            </a:r>
            <a:r>
              <a:rPr b="0" lang="en-US" sz="1800" spc="-1" strike="noStrike">
                <a:latin typeface="Arial"/>
              </a:rPr>
              <a:t>m</a:t>
            </a:r>
            <a:r>
              <a:rPr b="0" lang="en-US" sz="1800" spc="-1" strike="noStrike">
                <a:latin typeface="Arial"/>
              </a:rPr>
              <a:t>a</a:t>
            </a:r>
            <a:r>
              <a:rPr b="0" lang="en-US" sz="1800" spc="-1" strike="noStrike">
                <a:latin typeface="Arial"/>
              </a:rPr>
              <a:t>n</a:t>
            </a:r>
            <a:r>
              <a:rPr b="0" lang="en-US" sz="1800" spc="-1" strike="noStrike">
                <a:latin typeface="Arial"/>
              </a:rPr>
              <a:t>y</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i</a:t>
            </a:r>
            <a:r>
              <a:rPr b="0" lang="en-US" sz="1800" spc="-1" strike="noStrike">
                <a:latin typeface="Arial"/>
              </a:rPr>
              <a:t>n</a:t>
            </a:r>
            <a:r>
              <a:rPr b="0" lang="en-US" sz="1800" spc="-1" strike="noStrike">
                <a:latin typeface="Arial"/>
              </a:rPr>
              <a:t>g</a:t>
            </a:r>
            <a:r>
              <a:rPr b="0" lang="en-US" sz="1800" spc="-1" strike="noStrike">
                <a:latin typeface="Arial"/>
              </a:rPr>
              <a:t> </a:t>
            </a:r>
            <a:r>
              <a:rPr b="0" lang="en-US" sz="1800" spc="-1" strike="noStrike">
                <a:latin typeface="Arial"/>
              </a:rPr>
              <a:t>s</a:t>
            </a:r>
            <a:r>
              <a:rPr b="0" lang="en-US" sz="1800" spc="-1" strike="noStrike">
                <a:latin typeface="Arial"/>
              </a:rPr>
              <a:t>e</a:t>
            </a:r>
            <a:r>
              <a:rPr b="0" lang="en-US" sz="1800" spc="-1" strike="noStrike">
                <a:latin typeface="Arial"/>
              </a:rPr>
              <a:t>r</a:t>
            </a:r>
            <a:r>
              <a:rPr b="0" lang="en-US" sz="1800" spc="-1" strike="noStrike">
                <a:latin typeface="Arial"/>
              </a:rPr>
              <a:t>v</a:t>
            </a:r>
            <a:r>
              <a:rPr b="0" lang="en-US" sz="1800" spc="-1" strike="noStrike">
                <a:latin typeface="Arial"/>
              </a:rPr>
              <a:t>i</a:t>
            </a:r>
            <a:r>
              <a:rPr b="0" lang="en-US" sz="1800" spc="-1" strike="noStrike">
                <a:latin typeface="Arial"/>
              </a:rPr>
              <a:t>c</a:t>
            </a:r>
            <a:r>
              <a:rPr b="0" lang="en-US" sz="1800" spc="-1" strike="noStrike">
                <a:latin typeface="Arial"/>
              </a:rPr>
              <a:t>e</a:t>
            </a:r>
            <a:r>
              <a:rPr b="0" lang="en-US" sz="1800" spc="-1" strike="noStrike">
                <a:latin typeface="Arial"/>
              </a:rPr>
              <a:t>s</a:t>
            </a:r>
            <a:r>
              <a:rPr b="0" lang="en-US" sz="1800" spc="-1" strike="noStrike">
                <a:latin typeface="Arial"/>
              </a:rPr>
              <a:t> </a:t>
            </a:r>
            <a:r>
              <a:rPr b="0" lang="en-US" sz="1800" spc="-1" strike="noStrike">
                <a:latin typeface="Arial"/>
              </a:rPr>
              <a:t>&amp;</a:t>
            </a:r>
            <a:r>
              <a:rPr b="0" lang="en-US" sz="1800" spc="-1" strike="noStrike">
                <a:latin typeface="Arial"/>
              </a:rPr>
              <a:t> </a:t>
            </a:r>
            <a:r>
              <a:rPr b="0" lang="en-US" sz="1800" spc="-1" strike="noStrike">
                <a:latin typeface="Arial"/>
              </a:rPr>
              <a:t>o</a:t>
            </a:r>
            <a:r>
              <a:rPr b="0" lang="en-US" sz="1800" spc="-1" strike="noStrike">
                <a:latin typeface="Arial"/>
              </a:rPr>
              <a:t>n</a:t>
            </a:r>
            <a:r>
              <a:rPr b="0" lang="en-US" sz="1800" spc="-1" strike="noStrike">
                <a:latin typeface="Arial"/>
              </a:rPr>
              <a:t>e</a:t>
            </a:r>
            <a:r>
              <a:rPr b="0" lang="en-US" sz="1800" spc="-1" strike="noStrike">
                <a:latin typeface="Arial"/>
              </a:rPr>
              <a:t> </a:t>
            </a:r>
            <a:r>
              <a:rPr b="0" lang="en-US" sz="1800" spc="-1" strike="noStrike">
                <a:latin typeface="Arial"/>
              </a:rPr>
              <a:t>o</a:t>
            </a:r>
            <a:r>
              <a:rPr b="0" lang="en-US" sz="1800" spc="-1" strike="noStrike">
                <a:latin typeface="Arial"/>
              </a:rPr>
              <a:t>f</a:t>
            </a:r>
            <a:r>
              <a:rPr b="0" lang="en-US" sz="1800" spc="-1" strike="noStrike">
                <a:latin typeface="Arial"/>
              </a:rPr>
              <a:t> </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m</a:t>
            </a:r>
            <a:r>
              <a:rPr b="0" lang="en-US" sz="1800" spc="-1" strike="noStrike">
                <a:latin typeface="Arial"/>
              </a:rPr>
              <a:t> </a:t>
            </a:r>
            <a:r>
              <a:rPr b="0" lang="en-US" sz="1800" spc="-1" strike="noStrike">
                <a:latin typeface="Arial"/>
              </a:rPr>
              <a:t>i</a:t>
            </a:r>
            <a:r>
              <a:rPr b="0" lang="en-US" sz="1800" spc="-1" strike="noStrike">
                <a:latin typeface="Arial"/>
              </a:rPr>
              <a:t>s</a:t>
            </a:r>
            <a:r>
              <a:rPr b="0" lang="en-US" sz="1800" spc="-1" strike="noStrike">
                <a:latin typeface="Arial"/>
              </a:rPr>
              <a:t> </a:t>
            </a:r>
            <a:r>
              <a:rPr b="0" lang="en-US" sz="1800" spc="-1" strike="noStrike">
                <a:latin typeface="Arial"/>
              </a:rPr>
              <a:t>p</a:t>
            </a:r>
            <a:r>
              <a:rPr b="0" lang="en-US" sz="1800" spc="-1" strike="noStrike">
                <a:latin typeface="Arial"/>
              </a:rPr>
              <a:t>o</a:t>
            </a:r>
            <a:r>
              <a:rPr b="0" lang="en-US" sz="1800" spc="-1" strike="noStrike">
                <a:latin typeface="Arial"/>
              </a:rPr>
              <a:t>w</a:t>
            </a:r>
            <a:r>
              <a:rPr b="0" lang="en-US" sz="1800" spc="-1" strike="noStrike">
                <a:latin typeface="Arial"/>
              </a:rPr>
              <a:t>e</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 </a:t>
            </a:r>
            <a:r>
              <a:rPr b="0" lang="en-US" sz="1800" spc="-1" strike="noStrike">
                <a:latin typeface="Arial"/>
              </a:rPr>
              <a:t>b</a:t>
            </a:r>
            <a:r>
              <a:rPr b="0" lang="en-US" sz="1800" spc="-1" strike="noStrike">
                <a:latin typeface="Arial"/>
              </a:rPr>
              <a:t>y</a:t>
            </a:r>
            <a:r>
              <a:rPr b="0" lang="en-US" sz="1800" spc="-1" strike="noStrike">
                <a:latin typeface="Arial"/>
              </a:rPr>
              <a:t> </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i</a:t>
            </a:r>
            <a:r>
              <a:rPr b="0" lang="en-US" sz="1800" spc="-1" strike="noStrike">
                <a:latin typeface="Arial"/>
              </a:rPr>
              <a:t>s</a:t>
            </a:r>
            <a:r>
              <a:rPr b="0" lang="en-US" sz="1800" spc="-1" strike="noStrike">
                <a:latin typeface="Arial"/>
              </a:rPr>
              <a:t>.</a:t>
            </a:r>
            <a:r>
              <a:rPr b="0" lang="en-US" sz="1800" spc="-1" strike="noStrike">
                <a:latin typeface="Arial"/>
              </a:rPr>
              <a:t> </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i</a:t>
            </a:r>
            <a:r>
              <a:rPr b="0" lang="en-US" sz="1800" spc="-1" strike="noStrike">
                <a:latin typeface="Arial"/>
              </a:rPr>
              <a:t>s</a:t>
            </a:r>
            <a:r>
              <a:rPr b="0" lang="en-US" sz="1800" spc="-1" strike="noStrike">
                <a:latin typeface="Arial"/>
              </a:rPr>
              <a:t> </a:t>
            </a:r>
            <a:r>
              <a:rPr b="0" lang="en-US" sz="1800" spc="-1" strike="noStrike">
                <a:latin typeface="Arial"/>
              </a:rPr>
              <a:t>c</a:t>
            </a:r>
            <a:r>
              <a:rPr b="0" lang="en-US" sz="1800" spc="-1" strike="noStrike">
                <a:latin typeface="Arial"/>
              </a:rPr>
              <a:t>l</a:t>
            </a:r>
            <a:r>
              <a:rPr b="0" lang="en-US" sz="1800" spc="-1" strike="noStrike">
                <a:latin typeface="Arial"/>
              </a:rPr>
              <a:t>u</a:t>
            </a:r>
            <a:r>
              <a:rPr b="0" lang="en-US" sz="1800" spc="-1" strike="noStrike">
                <a:latin typeface="Arial"/>
              </a:rPr>
              <a:t>s</a:t>
            </a:r>
            <a:r>
              <a:rPr b="0" lang="en-US" sz="1800" spc="-1" strike="noStrike">
                <a:latin typeface="Arial"/>
              </a:rPr>
              <a:t>t</a:t>
            </a:r>
            <a:r>
              <a:rPr b="0" lang="en-US" sz="1800" spc="-1" strike="noStrike">
                <a:latin typeface="Arial"/>
              </a:rPr>
              <a:t>e</a:t>
            </a:r>
            <a:r>
              <a:rPr b="0" lang="en-US" sz="1800" spc="-1" strike="noStrike">
                <a:latin typeface="Arial"/>
              </a:rPr>
              <a:t>r</a:t>
            </a:r>
            <a:r>
              <a:rPr b="0" lang="en-US" sz="1800" spc="-1" strike="noStrike">
                <a:latin typeface="Arial"/>
              </a:rPr>
              <a:t>s</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d</a:t>
            </a:r>
            <a:r>
              <a:rPr b="0" lang="en-US" sz="1800" spc="-1" strike="noStrike">
                <a:latin typeface="Arial"/>
              </a:rPr>
              <a:t>i</a:t>
            </a:r>
            <a:r>
              <a:rPr b="0" lang="en-US" sz="1800" spc="-1" strike="noStrike">
                <a:latin typeface="Arial"/>
              </a:rPr>
              <a:t>r</a:t>
            </a:r>
            <a:r>
              <a:rPr b="0" lang="en-US" sz="1800" spc="-1" strike="noStrike">
                <a:latin typeface="Arial"/>
              </a:rPr>
              <a:t>e</a:t>
            </a:r>
            <a:r>
              <a:rPr b="0" lang="en-US" sz="1800" spc="-1" strike="noStrike">
                <a:latin typeface="Arial"/>
              </a:rPr>
              <a:t>c</a:t>
            </a:r>
            <a:r>
              <a:rPr b="0" lang="en-US" sz="1800" spc="-1" strike="noStrike">
                <a:latin typeface="Arial"/>
              </a:rPr>
              <a:t>t</a:t>
            </a:r>
            <a:r>
              <a:rPr b="0" lang="en-US" sz="1800" spc="-1" strike="noStrike">
                <a:latin typeface="Arial"/>
              </a:rPr>
              <a:t> </a:t>
            </a:r>
            <a:r>
              <a:rPr b="0" lang="en-US" sz="1800" spc="-1" strike="noStrike">
                <a:latin typeface="Arial"/>
              </a:rPr>
              <a:t>u</a:t>
            </a:r>
            <a:r>
              <a:rPr b="0" lang="en-US" sz="1800" spc="-1" strike="noStrike">
                <a:latin typeface="Arial"/>
              </a:rPr>
              <a:t>s</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m</a:t>
            </a:r>
            <a:r>
              <a:rPr b="0" lang="en-US" sz="1800" spc="-1" strike="noStrike">
                <a:latin typeface="Arial"/>
              </a:rPr>
              <a:t>e</a:t>
            </a:r>
            <a:r>
              <a:rPr b="0" lang="en-US" sz="1800" spc="-1" strike="noStrike">
                <a:latin typeface="Arial"/>
              </a:rPr>
              <a:t>s</a:t>
            </a:r>
            <a:r>
              <a:rPr b="0" lang="en-US" sz="1800" spc="-1" strike="noStrike">
                <a:latin typeface="Arial"/>
              </a:rPr>
              <a:t>s</a:t>
            </a:r>
            <a:r>
              <a:rPr b="0" lang="en-US" sz="1800" spc="-1" strike="noStrike">
                <a:latin typeface="Arial"/>
              </a:rPr>
              <a:t>a</a:t>
            </a:r>
            <a:r>
              <a:rPr b="0" lang="en-US" sz="1800" spc="-1" strike="noStrike">
                <a:latin typeface="Arial"/>
              </a:rPr>
              <a:t>g</a:t>
            </a:r>
            <a:r>
              <a:rPr b="0" lang="en-US" sz="1800" spc="-1" strike="noStrike">
                <a:latin typeface="Arial"/>
              </a:rPr>
              <a:t>e</a:t>
            </a:r>
            <a:r>
              <a:rPr b="0" lang="en-US" sz="1800" spc="-1" strike="noStrike">
                <a:latin typeface="Arial"/>
              </a:rPr>
              <a:t>s</a:t>
            </a:r>
            <a:r>
              <a:rPr b="0" lang="en-US" sz="1800" spc="-1" strike="noStrike">
                <a:latin typeface="Arial"/>
              </a:rPr>
              <a:t>,</a:t>
            </a:r>
            <a:r>
              <a:rPr b="0" lang="en-US" sz="1800" spc="-1" strike="noStrike">
                <a:latin typeface="Arial"/>
              </a:rPr>
              <a:t> </a:t>
            </a:r>
            <a:r>
              <a:rPr b="0" lang="en-US" sz="1800" spc="-1" strike="noStrike">
                <a:latin typeface="Arial"/>
              </a:rPr>
              <a:t>a</a:t>
            </a:r>
            <a:r>
              <a:rPr b="0" lang="en-US" sz="1800" spc="-1" strike="noStrike">
                <a:latin typeface="Arial"/>
              </a:rPr>
              <a:t>d</a:t>
            </a:r>
            <a:r>
              <a:rPr b="0" lang="en-US" sz="1800" spc="-1" strike="noStrike">
                <a:latin typeface="Arial"/>
              </a:rPr>
              <a:t> </a:t>
            </a:r>
            <a:r>
              <a:rPr b="0" lang="en-US" sz="1800" spc="-1" strike="noStrike">
                <a:latin typeface="Arial"/>
              </a:rPr>
              <a:t>s</a:t>
            </a:r>
            <a:r>
              <a:rPr b="0" lang="en-US" sz="1800" spc="-1" strike="noStrike">
                <a:latin typeface="Arial"/>
              </a:rPr>
              <a:t>p</a:t>
            </a:r>
            <a:r>
              <a:rPr b="0" lang="en-US" sz="1800" spc="-1" strike="noStrike">
                <a:latin typeface="Arial"/>
              </a:rPr>
              <a:t>e</a:t>
            </a:r>
            <a:r>
              <a:rPr b="0" lang="en-US" sz="1800" spc="-1" strike="noStrike">
                <a:latin typeface="Arial"/>
              </a:rPr>
              <a:t>n</a:t>
            </a:r>
            <a:r>
              <a:rPr b="0" lang="en-US" sz="1800" spc="-1" strike="noStrike">
                <a:latin typeface="Arial"/>
              </a:rPr>
              <a:t>d</a:t>
            </a:r>
            <a:r>
              <a:rPr b="0" lang="en-US" sz="1800" spc="-1" strike="noStrike">
                <a:latin typeface="Arial"/>
              </a:rPr>
              <a:t>s</a:t>
            </a:r>
            <a:r>
              <a:rPr b="0" lang="en-US" sz="1800" spc="-1" strike="noStrike">
                <a:latin typeface="Arial"/>
              </a:rPr>
              <a:t>,</a:t>
            </a:r>
            <a:r>
              <a:rPr b="0" lang="en-US" sz="1800" spc="-1" strike="noStrike">
                <a:latin typeface="Arial"/>
              </a:rPr>
              <a:t> </a:t>
            </a:r>
            <a:r>
              <a:rPr b="0" lang="en-US" sz="1800" spc="-1" strike="noStrike">
                <a:latin typeface="Arial"/>
              </a:rPr>
              <a:t>i</a:t>
            </a:r>
            <a:r>
              <a:rPr b="0" lang="en-US" sz="1800" spc="-1" strike="noStrike">
                <a:latin typeface="Arial"/>
              </a:rPr>
              <a:t>m</a:t>
            </a:r>
            <a:r>
              <a:rPr b="0" lang="en-US" sz="1800" spc="-1" strike="noStrike">
                <a:latin typeface="Arial"/>
              </a:rPr>
              <a:t>p</a:t>
            </a:r>
            <a:r>
              <a:rPr b="0" lang="en-US" sz="1800" spc="-1" strike="noStrike">
                <a:latin typeface="Arial"/>
              </a:rPr>
              <a:t>r</a:t>
            </a:r>
            <a:r>
              <a:rPr b="0" lang="en-US" sz="1800" spc="-1" strike="noStrike">
                <a:latin typeface="Arial"/>
              </a:rPr>
              <a:t>e</a:t>
            </a:r>
            <a:r>
              <a:rPr b="0" lang="en-US" sz="1800" spc="-1" strike="noStrike">
                <a:latin typeface="Arial"/>
              </a:rPr>
              <a:t>s</a:t>
            </a:r>
            <a:r>
              <a:rPr b="0" lang="en-US" sz="1800" spc="-1" strike="noStrike">
                <a:latin typeface="Arial"/>
              </a:rPr>
              <a:t>s</a:t>
            </a:r>
            <a:r>
              <a:rPr b="0" lang="en-US" sz="1800" spc="-1" strike="noStrike">
                <a:latin typeface="Arial"/>
              </a:rPr>
              <a:t>i</a:t>
            </a:r>
            <a:r>
              <a:rPr b="0" lang="en-US" sz="1800" spc="-1" strike="noStrike">
                <a:latin typeface="Arial"/>
              </a:rPr>
              <a:t>o</a:t>
            </a:r>
            <a:r>
              <a:rPr b="0" lang="en-US" sz="1800" spc="-1" strike="noStrike">
                <a:latin typeface="Arial"/>
              </a:rPr>
              <a:t>n</a:t>
            </a:r>
            <a:r>
              <a:rPr b="0" lang="en-US" sz="1800" spc="-1" strike="noStrike">
                <a:latin typeface="Arial"/>
              </a:rPr>
              <a:t>s</a:t>
            </a:r>
            <a:r>
              <a:rPr b="0" lang="en-US" sz="1800" spc="-1" strike="noStrike">
                <a:latin typeface="Arial"/>
              </a:rPr>
              <a:t> </a:t>
            </a:r>
            <a:r>
              <a:rPr b="0" lang="en-US" sz="1800" spc="-1" strike="noStrike">
                <a:latin typeface="Arial"/>
              </a:rPr>
              <a:t>&amp;</a:t>
            </a:r>
            <a:r>
              <a:rPr b="0" lang="en-US" sz="1800" spc="-1" strike="noStrike">
                <a:latin typeface="Arial"/>
              </a:rPr>
              <a:t> </a:t>
            </a:r>
            <a:r>
              <a:rPr b="0" lang="en-US" sz="1800" spc="-1" strike="noStrike">
                <a:latin typeface="Arial"/>
              </a:rPr>
              <a:t>e</a:t>
            </a:r>
            <a:r>
              <a:rPr b="0" lang="en-US" sz="1800" spc="-1" strike="noStrike">
                <a:latin typeface="Arial"/>
              </a:rPr>
              <a:t>n</a:t>
            </a:r>
            <a:r>
              <a:rPr b="0" lang="en-US" sz="1800" spc="-1" strike="noStrike">
                <a:latin typeface="Arial"/>
              </a:rPr>
              <a:t>g</a:t>
            </a:r>
            <a:r>
              <a:rPr b="0" lang="en-US" sz="1800" spc="-1" strike="noStrike">
                <a:latin typeface="Arial"/>
              </a:rPr>
              <a:t>a</a:t>
            </a:r>
            <a:r>
              <a:rPr b="0" lang="en-US" sz="1800" spc="-1" strike="noStrike">
                <a:latin typeface="Arial"/>
              </a:rPr>
              <a:t>g</a:t>
            </a:r>
            <a:r>
              <a:rPr b="0" lang="en-US" sz="1800" spc="-1" strike="noStrike">
                <a:latin typeface="Arial"/>
              </a:rPr>
              <a:t>e</a:t>
            </a:r>
            <a:r>
              <a:rPr b="0" lang="en-US" sz="1800" spc="-1" strike="noStrike">
                <a:latin typeface="Arial"/>
              </a:rPr>
              <a:t>m</a:t>
            </a:r>
            <a:r>
              <a:rPr b="0" lang="en-US" sz="1800" spc="-1" strike="noStrike">
                <a:latin typeface="Arial"/>
              </a:rPr>
              <a:t>e</a:t>
            </a:r>
            <a:r>
              <a:rPr b="0" lang="en-US" sz="1800" spc="-1" strike="noStrike">
                <a:latin typeface="Arial"/>
              </a:rPr>
              <a:t>n</a:t>
            </a:r>
            <a:r>
              <a:rPr b="0" lang="en-US" sz="1800" spc="-1" strike="noStrike">
                <a:latin typeface="Arial"/>
              </a:rPr>
              <a:t>t</a:t>
            </a:r>
            <a:r>
              <a:rPr b="0" lang="en-US" sz="1800" spc="-1" strike="noStrike">
                <a:latin typeface="Arial"/>
              </a:rPr>
              <a:t>.</a:t>
            </a:r>
            <a:endParaRPr b="0" lang="en-US" sz="1800" spc="-1" strike="noStrike">
              <a:latin typeface="Arial"/>
            </a:endParaRPr>
          </a:p>
          <a:p>
            <a:endParaRPr b="0" lang="en-US" sz="1800" spc="-1" strike="noStrike">
              <a:latin typeface="Arial"/>
            </a:endParaRPr>
          </a:p>
          <a:p>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r</a:t>
            </a:r>
            <a:r>
              <a:rPr b="0" lang="en-US" sz="1800" spc="-1" strike="noStrike">
                <a:latin typeface="Arial"/>
              </a:rPr>
              <a:t>e</a:t>
            </a:r>
            <a:r>
              <a:rPr b="0" lang="en-US" sz="1800" spc="-1" strike="noStrike">
                <a:latin typeface="Arial"/>
              </a:rPr>
              <a:t> </a:t>
            </a:r>
            <a:r>
              <a:rPr b="0" lang="en-US" sz="1800" spc="-1" strike="noStrike">
                <a:latin typeface="Arial"/>
              </a:rPr>
              <a:t>i</a:t>
            </a:r>
            <a:r>
              <a:rPr b="0" lang="en-US" sz="1800" spc="-1" strike="noStrike">
                <a:latin typeface="Arial"/>
              </a:rPr>
              <a:t>s</a:t>
            </a:r>
            <a:r>
              <a:rPr b="0" lang="en-US" sz="1800" spc="-1" strike="noStrike">
                <a:latin typeface="Arial"/>
              </a:rPr>
              <a:t> </a:t>
            </a:r>
            <a:r>
              <a:rPr b="0" lang="en-US" sz="1800" spc="-1" strike="noStrike">
                <a:latin typeface="Arial"/>
              </a:rPr>
              <a:t>a</a:t>
            </a:r>
            <a:r>
              <a:rPr b="0" lang="en-US" sz="1800" spc="-1" strike="noStrike">
                <a:latin typeface="Arial"/>
              </a:rPr>
              <a:t>n</a:t>
            </a:r>
            <a:r>
              <a:rPr b="0" lang="en-US" sz="1800" spc="-1" strike="noStrike">
                <a:latin typeface="Arial"/>
              </a:rPr>
              <a:t>o</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i</a:t>
            </a:r>
            <a:r>
              <a:rPr b="0" lang="en-US" sz="1800" spc="-1" strike="noStrike">
                <a:latin typeface="Arial"/>
              </a:rPr>
              <a:t>n</a:t>
            </a:r>
            <a:r>
              <a:rPr b="0" lang="en-US" sz="1800" spc="-1" strike="noStrike">
                <a:latin typeface="Arial"/>
              </a:rPr>
              <a:t>g</a:t>
            </a:r>
            <a:r>
              <a:rPr b="0" lang="en-US" sz="1800" spc="-1" strike="noStrike">
                <a:latin typeface="Arial"/>
              </a:rPr>
              <a:t> </a:t>
            </a:r>
            <a:r>
              <a:rPr b="0" lang="en-US" sz="1800" spc="-1" strike="noStrike">
                <a:latin typeface="Arial"/>
              </a:rPr>
              <a:t>s</a:t>
            </a:r>
            <a:r>
              <a:rPr b="0" lang="en-US" sz="1800" spc="-1" strike="noStrike">
                <a:latin typeface="Arial"/>
              </a:rPr>
              <a:t>e</a:t>
            </a:r>
            <a:r>
              <a:rPr b="0" lang="en-US" sz="1800" spc="-1" strike="noStrike">
                <a:latin typeface="Arial"/>
              </a:rPr>
              <a:t>r</a:t>
            </a:r>
            <a:r>
              <a:rPr b="0" lang="en-US" sz="1800" spc="-1" strike="noStrike">
                <a:latin typeface="Arial"/>
              </a:rPr>
              <a:t>v</a:t>
            </a:r>
            <a:r>
              <a:rPr b="0" lang="en-US" sz="1800" spc="-1" strike="noStrike">
                <a:latin typeface="Arial"/>
              </a:rPr>
              <a:t>i</a:t>
            </a:r>
            <a:r>
              <a:rPr b="0" lang="en-US" sz="1800" spc="-1" strike="noStrike">
                <a:latin typeface="Arial"/>
              </a:rPr>
              <a:t>c</a:t>
            </a:r>
            <a:r>
              <a:rPr b="0" lang="en-US" sz="1800" spc="-1" strike="noStrike">
                <a:latin typeface="Arial"/>
              </a:rPr>
              <a:t>e</a:t>
            </a:r>
            <a:r>
              <a:rPr b="0" lang="en-US" sz="1800" spc="-1" strike="noStrike">
                <a:latin typeface="Arial"/>
              </a:rPr>
              <a:t>,</a:t>
            </a:r>
            <a:r>
              <a:rPr b="0" lang="en-US" sz="1800" spc="-1" strike="noStrike">
                <a:latin typeface="Arial"/>
              </a:rPr>
              <a:t> </a:t>
            </a:r>
            <a:r>
              <a:rPr b="0" lang="en-US" sz="1800" spc="-1" strike="noStrike">
                <a:latin typeface="Arial"/>
              </a:rPr>
              <a:t>H</a:t>
            </a:r>
            <a:r>
              <a:rPr b="0" lang="en-US" sz="1800" spc="-1" strike="noStrike">
                <a:latin typeface="Arial"/>
              </a:rPr>
              <a:t>a</a:t>
            </a:r>
            <a:r>
              <a:rPr b="0" lang="en-US" sz="1800" spc="-1" strike="noStrike">
                <a:latin typeface="Arial"/>
              </a:rPr>
              <a:t>p</a:t>
            </a:r>
            <a:r>
              <a:rPr b="0" lang="en-US" sz="1800" spc="-1" strike="noStrike">
                <a:latin typeface="Arial"/>
              </a:rPr>
              <a:t>l</a:t>
            </a:r>
            <a:r>
              <a:rPr b="0" lang="en-US" sz="1800" spc="-1" strike="noStrike">
                <a:latin typeface="Arial"/>
              </a:rPr>
              <a:t>o</a:t>
            </a:r>
            <a:r>
              <a:rPr b="0" lang="en-US" sz="1800" spc="-1" strike="noStrike">
                <a:latin typeface="Arial"/>
              </a:rPr>
              <a:t> </a:t>
            </a:r>
            <a:r>
              <a:rPr b="0" lang="en-US" sz="1800" spc="-1" strike="noStrike">
                <a:latin typeface="Arial"/>
              </a:rPr>
              <a:t>w</a:t>
            </a:r>
            <a:r>
              <a:rPr b="0" lang="en-US" sz="1800" spc="-1" strike="noStrike">
                <a:latin typeface="Arial"/>
              </a:rPr>
              <a:t>h</a:t>
            </a:r>
            <a:r>
              <a:rPr b="0" lang="en-US" sz="1800" spc="-1" strike="noStrike">
                <a:latin typeface="Arial"/>
              </a:rPr>
              <a:t>i</a:t>
            </a:r>
            <a:r>
              <a:rPr b="0" lang="en-US" sz="1800" spc="-1" strike="noStrike">
                <a:latin typeface="Arial"/>
              </a:rPr>
              <a:t>c</a:t>
            </a:r>
            <a:r>
              <a:rPr b="0" lang="en-US" sz="1800" spc="-1" strike="noStrike">
                <a:latin typeface="Arial"/>
              </a:rPr>
              <a:t>h</a:t>
            </a:r>
            <a:r>
              <a:rPr b="0" lang="en-US" sz="1800" spc="-1" strike="noStrike">
                <a:latin typeface="Arial"/>
              </a:rPr>
              <a:t> </a:t>
            </a:r>
            <a:r>
              <a:rPr b="0" lang="en-US" sz="1800" spc="-1" strike="noStrike">
                <a:latin typeface="Arial"/>
              </a:rPr>
              <a:t>a</a:t>
            </a:r>
            <a:r>
              <a:rPr b="0" lang="en-US" sz="1800" spc="-1" strike="noStrike">
                <a:latin typeface="Arial"/>
              </a:rPr>
              <a:t>c</a:t>
            </a:r>
            <a:r>
              <a:rPr b="0" lang="en-US" sz="1800" spc="-1" strike="noStrike">
                <a:latin typeface="Arial"/>
              </a:rPr>
              <a:t>t</a:t>
            </a:r>
            <a:r>
              <a:rPr b="0" lang="en-US" sz="1800" spc="-1" strike="noStrike">
                <a:latin typeface="Arial"/>
              </a:rPr>
              <a:t>s</a:t>
            </a:r>
            <a:r>
              <a:rPr b="0" lang="en-US" sz="1800" spc="-1" strike="noStrike">
                <a:latin typeface="Arial"/>
              </a:rPr>
              <a:t> </a:t>
            </a:r>
            <a:r>
              <a:rPr b="0" lang="en-US" sz="1800" spc="-1" strike="noStrike">
                <a:latin typeface="Arial"/>
              </a:rPr>
              <a:t>a</a:t>
            </a:r>
            <a:r>
              <a:rPr b="0" lang="en-US" sz="1800" spc="-1" strike="noStrike">
                <a:latin typeface="Arial"/>
              </a:rPr>
              <a:t>s</a:t>
            </a:r>
            <a:r>
              <a:rPr b="0" lang="en-US" sz="1800" spc="-1" strike="noStrike">
                <a:latin typeface="Arial"/>
              </a:rPr>
              <a:t> </a:t>
            </a:r>
            <a:r>
              <a:rPr b="0" lang="en-US" sz="1800" spc="-1" strike="noStrike">
                <a:latin typeface="Arial"/>
              </a:rPr>
              <a:t>a</a:t>
            </a:r>
            <a:r>
              <a:rPr b="0" lang="en-US" sz="1800" spc="-1" strike="noStrike">
                <a:latin typeface="Arial"/>
              </a:rPr>
              <a:t> </a:t>
            </a:r>
            <a:r>
              <a:rPr b="0" lang="en-US" sz="1800" spc="-1" strike="noStrike">
                <a:latin typeface="Arial"/>
              </a:rPr>
              <a:t>p</a:t>
            </a:r>
            <a:r>
              <a:rPr b="0" lang="en-US" sz="1800" spc="-1" strike="noStrike">
                <a:latin typeface="Arial"/>
              </a:rPr>
              <a:t>r</a:t>
            </a:r>
            <a:r>
              <a:rPr b="0" lang="en-US" sz="1800" spc="-1" strike="noStrike">
                <a:latin typeface="Arial"/>
              </a:rPr>
              <a:t>i</a:t>
            </a:r>
            <a:r>
              <a:rPr b="0" lang="en-US" sz="1800" spc="-1" strike="noStrike">
                <a:latin typeface="Arial"/>
              </a:rPr>
              <a:t>m</a:t>
            </a:r>
            <a:r>
              <a:rPr b="0" lang="en-US" sz="1800" spc="-1" strike="noStrike">
                <a:latin typeface="Arial"/>
              </a:rPr>
              <a:t>a</a:t>
            </a:r>
            <a:r>
              <a:rPr b="0" lang="en-US" sz="1800" spc="-1" strike="noStrike">
                <a:latin typeface="Arial"/>
              </a:rPr>
              <a:t>r</a:t>
            </a:r>
            <a:r>
              <a:rPr b="0" lang="en-US" sz="1800" spc="-1" strike="noStrike">
                <a:latin typeface="Arial"/>
              </a:rPr>
              <a:t>y</a:t>
            </a:r>
            <a:r>
              <a:rPr b="0" lang="en-US" sz="1800" spc="-1" strike="noStrike">
                <a:latin typeface="Arial"/>
              </a:rPr>
              <a:t> </a:t>
            </a:r>
            <a:r>
              <a:rPr b="0" lang="en-US" sz="1800" spc="-1" strike="noStrike">
                <a:latin typeface="Arial"/>
              </a:rPr>
              <a:t>c</a:t>
            </a:r>
            <a:r>
              <a:rPr b="0" lang="en-US" sz="1800" spc="-1" strike="noStrike">
                <a:latin typeface="Arial"/>
              </a:rPr>
              <a:t>a</a:t>
            </a:r>
            <a:r>
              <a:rPr b="0" lang="en-US" sz="1800" spc="-1" strike="noStrike">
                <a:latin typeface="Arial"/>
              </a:rPr>
              <a:t>c</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f</a:t>
            </a:r>
            <a:r>
              <a:rPr b="0" lang="en-US" sz="1800" spc="-1" strike="noStrike">
                <a:latin typeface="Arial"/>
              </a:rPr>
              <a:t>o</a:t>
            </a:r>
            <a:r>
              <a:rPr b="0" lang="en-US" sz="1800" spc="-1" strike="noStrike">
                <a:latin typeface="Arial"/>
              </a:rPr>
              <a:t>r</a:t>
            </a:r>
            <a:r>
              <a:rPr b="0" lang="en-US" sz="1800" spc="-1" strike="noStrike">
                <a:latin typeface="Arial"/>
              </a:rPr>
              <a:t> </a:t>
            </a:r>
            <a:r>
              <a:rPr b="0" lang="en-US" sz="1800" spc="-1" strike="noStrike">
                <a:latin typeface="Arial"/>
              </a:rPr>
              <a:t>t</a:t>
            </a:r>
            <a:r>
              <a:rPr b="0" lang="en-US" sz="1800" spc="-1" strike="noStrike">
                <a:latin typeface="Arial"/>
              </a:rPr>
              <a:t>h</a:t>
            </a:r>
            <a:r>
              <a:rPr b="0" lang="en-US" sz="1800" spc="-1" strike="noStrike">
                <a:latin typeface="Arial"/>
              </a:rPr>
              <a:t>e</a:t>
            </a:r>
            <a:r>
              <a:rPr b="0" lang="en-US" sz="1800" spc="-1" strike="noStrike">
                <a:latin typeface="Arial"/>
              </a:rPr>
              <a:t> </a:t>
            </a:r>
            <a:r>
              <a:rPr b="0" lang="en-US" sz="1800" spc="-1" strike="noStrike">
                <a:latin typeface="Arial"/>
              </a:rPr>
              <a:t>T</a:t>
            </a:r>
            <a:r>
              <a:rPr b="0" lang="en-US" sz="1800" spc="-1" strike="noStrike">
                <a:latin typeface="Arial"/>
              </a:rPr>
              <a:t>w</a:t>
            </a:r>
            <a:r>
              <a:rPr b="0" lang="en-US" sz="1800" spc="-1" strike="noStrike">
                <a:latin typeface="Arial"/>
              </a:rPr>
              <a:t>i</a:t>
            </a:r>
            <a:r>
              <a:rPr b="0" lang="en-US" sz="1800" spc="-1" strike="noStrike">
                <a:latin typeface="Arial"/>
              </a:rPr>
              <a:t>t</a:t>
            </a:r>
            <a:r>
              <a:rPr b="0" lang="en-US" sz="1800" spc="-1" strike="noStrike">
                <a:latin typeface="Arial"/>
              </a:rPr>
              <a:t>t</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T</a:t>
            </a:r>
            <a:r>
              <a:rPr b="0" lang="en-US" sz="1800" spc="-1" strike="noStrike">
                <a:latin typeface="Arial"/>
              </a:rPr>
              <a:t>i</a:t>
            </a:r>
            <a:r>
              <a:rPr b="0" lang="en-US" sz="1800" spc="-1" strike="noStrike">
                <a:latin typeface="Arial"/>
              </a:rPr>
              <a:t>m</a:t>
            </a:r>
            <a:r>
              <a:rPr b="0" lang="en-US" sz="1800" spc="-1" strike="noStrike">
                <a:latin typeface="Arial"/>
              </a:rPr>
              <a:t>e</a:t>
            </a:r>
            <a:r>
              <a:rPr b="0" lang="en-US" sz="1800" spc="-1" strike="noStrike">
                <a:latin typeface="Arial"/>
              </a:rPr>
              <a:t>l</a:t>
            </a:r>
            <a:r>
              <a:rPr b="0" lang="en-US" sz="1800" spc="-1" strike="noStrike">
                <a:latin typeface="Arial"/>
              </a:rPr>
              <a:t>i</a:t>
            </a:r>
            <a:r>
              <a:rPr b="0" lang="en-US" sz="1800" spc="-1" strike="noStrike">
                <a:latin typeface="Arial"/>
              </a:rPr>
              <a:t>n</a:t>
            </a:r>
            <a:r>
              <a:rPr b="0" lang="en-US" sz="1800" spc="-1" strike="noStrike">
                <a:latin typeface="Arial"/>
              </a:rPr>
              <a:t>e</a:t>
            </a:r>
            <a:r>
              <a:rPr b="0" lang="en-US" sz="1800" spc="-1" strike="noStrike">
                <a:latin typeface="Arial"/>
              </a:rPr>
              <a:t>.</a:t>
            </a:r>
            <a:r>
              <a:rPr b="0" lang="en-US" sz="1800" spc="-1" strike="noStrike">
                <a:latin typeface="Arial"/>
              </a:rPr>
              <a:t> </a:t>
            </a:r>
            <a:r>
              <a:rPr b="0" lang="en-US" sz="1800" spc="-1" strike="noStrike">
                <a:latin typeface="Arial"/>
              </a:rPr>
              <a:t>I</a:t>
            </a:r>
            <a:r>
              <a:rPr b="0" lang="en-US" sz="1800" spc="-1" strike="noStrike">
                <a:latin typeface="Arial"/>
              </a:rPr>
              <a:t>t</a:t>
            </a:r>
            <a:r>
              <a:rPr b="0" lang="en-US" sz="1800" spc="-1" strike="noStrike">
                <a:latin typeface="Arial"/>
              </a:rPr>
              <a:t>’</a:t>
            </a:r>
            <a:r>
              <a:rPr b="0" lang="en-US" sz="1800" spc="-1" strike="noStrike">
                <a:latin typeface="Arial"/>
              </a:rPr>
              <a:t>s</a:t>
            </a:r>
            <a:r>
              <a:rPr b="0" lang="en-US" sz="1800" spc="-1" strike="noStrike">
                <a:latin typeface="Arial"/>
              </a:rPr>
              <a:t> </a:t>
            </a:r>
            <a:r>
              <a:rPr b="0" lang="en-US" sz="1800" spc="-1" strike="noStrike">
                <a:latin typeface="Arial"/>
              </a:rPr>
              <a:t>b</a:t>
            </a:r>
            <a:r>
              <a:rPr b="0" lang="en-US" sz="1800" spc="-1" strike="noStrike">
                <a:latin typeface="Arial"/>
              </a:rPr>
              <a:t>a</a:t>
            </a:r>
            <a:r>
              <a:rPr b="0" lang="en-US" sz="1800" spc="-1" strike="noStrike">
                <a:latin typeface="Arial"/>
              </a:rPr>
              <a:t>c</a:t>
            </a:r>
            <a:r>
              <a:rPr b="0" lang="en-US" sz="1800" spc="-1" strike="noStrike">
                <a:latin typeface="Arial"/>
              </a:rPr>
              <a:t>k</a:t>
            </a:r>
            <a:r>
              <a:rPr b="0" lang="en-US" sz="1800" spc="-1" strike="noStrike">
                <a:latin typeface="Arial"/>
              </a:rPr>
              <a:t>e</a:t>
            </a:r>
            <a:r>
              <a:rPr b="0" lang="en-US" sz="1800" spc="-1" strike="noStrike">
                <a:latin typeface="Arial"/>
              </a:rPr>
              <a:t>d</a:t>
            </a:r>
            <a:r>
              <a:rPr b="0" lang="en-US" sz="1800" spc="-1" strike="noStrike">
                <a:latin typeface="Arial"/>
              </a:rPr>
              <a:t> </a:t>
            </a:r>
            <a:r>
              <a:rPr b="0" lang="en-US" sz="1800" spc="-1" strike="noStrike">
                <a:latin typeface="Arial"/>
              </a:rPr>
              <a:t>b</a:t>
            </a:r>
            <a:r>
              <a:rPr b="0" lang="en-US" sz="1800" spc="-1" strike="noStrike">
                <a:latin typeface="Arial"/>
              </a:rPr>
              <a:t>y</a:t>
            </a:r>
            <a:r>
              <a:rPr b="0" lang="en-US" sz="1800" spc="-1" strike="noStrike">
                <a:latin typeface="Arial"/>
              </a:rPr>
              <a:t> </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i</a:t>
            </a:r>
            <a:r>
              <a:rPr b="0" lang="en-US" sz="1800" spc="-1" strike="noStrike">
                <a:latin typeface="Arial"/>
              </a:rPr>
              <a:t>s</a:t>
            </a:r>
            <a:r>
              <a:rPr b="0" lang="en-US" sz="1800" spc="-1" strike="noStrike">
                <a:latin typeface="Arial"/>
              </a:rPr>
              <a:t>.</a:t>
            </a:r>
            <a:endParaRPr b="0" lang="en-US" sz="1800" spc="-1" strike="noStrike">
              <a:latin typeface="Arial"/>
            </a:endParaRPr>
          </a:p>
          <a:p>
            <a:endParaRPr b="0" lang="en-US" sz="1800" spc="-1" strike="noStrike">
              <a:latin typeface="Arial"/>
            </a:endParaRPr>
          </a:p>
          <a:p>
            <a:r>
              <a:rPr b="0" lang="en-US" sz="1800" spc="-1" strike="noStrike">
                <a:latin typeface="Arial"/>
              </a:rPr>
              <a:t>H</a:t>
            </a:r>
            <a:r>
              <a:rPr b="0" lang="en-US" sz="1800" spc="-1" strike="noStrike">
                <a:latin typeface="Arial"/>
              </a:rPr>
              <a:t>o</a:t>
            </a:r>
            <a:r>
              <a:rPr b="0" lang="en-US" sz="1800" spc="-1" strike="noStrike">
                <a:latin typeface="Arial"/>
              </a:rPr>
              <a:t>w</a:t>
            </a:r>
            <a:r>
              <a:rPr b="0" lang="en-US" sz="1800" spc="-1" strike="noStrike">
                <a:latin typeface="Arial"/>
              </a:rPr>
              <a:t> </a:t>
            </a:r>
            <a:r>
              <a:rPr b="0" lang="en-US" sz="1800" spc="-1" strike="noStrike">
                <a:latin typeface="Arial"/>
              </a:rPr>
              <a:t>T</a:t>
            </a:r>
            <a:r>
              <a:rPr b="0" lang="en-US" sz="1800" spc="-1" strike="noStrike">
                <a:latin typeface="Arial"/>
              </a:rPr>
              <a:t>w</a:t>
            </a:r>
            <a:r>
              <a:rPr b="0" lang="en-US" sz="1800" spc="-1" strike="noStrike">
                <a:latin typeface="Arial"/>
              </a:rPr>
              <a:t>i</a:t>
            </a:r>
            <a:r>
              <a:rPr b="0" lang="en-US" sz="1800" spc="-1" strike="noStrike">
                <a:latin typeface="Arial"/>
              </a:rPr>
              <a:t>t</a:t>
            </a:r>
            <a:r>
              <a:rPr b="0" lang="en-US" sz="1800" spc="-1" strike="noStrike">
                <a:latin typeface="Arial"/>
              </a:rPr>
              <a:t>t</a:t>
            </a:r>
            <a:r>
              <a:rPr b="0" lang="en-US" sz="1800" spc="-1" strike="noStrike">
                <a:latin typeface="Arial"/>
              </a:rPr>
              <a:t>e</a:t>
            </a:r>
            <a:r>
              <a:rPr b="0" lang="en-US" sz="1800" spc="-1" strike="noStrike">
                <a:latin typeface="Arial"/>
              </a:rPr>
              <a:t>r</a:t>
            </a:r>
            <a:r>
              <a:rPr b="0" lang="en-US" sz="1800" spc="-1" strike="noStrike">
                <a:latin typeface="Arial"/>
              </a:rPr>
              <a:t> </a:t>
            </a:r>
            <a:r>
              <a:rPr b="0" lang="en-US" sz="1800" spc="-1" strike="noStrike">
                <a:latin typeface="Arial"/>
              </a:rPr>
              <a:t>U</a:t>
            </a:r>
            <a:r>
              <a:rPr b="0" lang="en-US" sz="1800" spc="-1" strike="noStrike">
                <a:latin typeface="Arial"/>
              </a:rPr>
              <a:t>s</a:t>
            </a:r>
            <a:r>
              <a:rPr b="0" lang="en-US" sz="1800" spc="-1" strike="noStrike">
                <a:latin typeface="Arial"/>
              </a:rPr>
              <a:t>e</a:t>
            </a:r>
            <a:r>
              <a:rPr b="0" lang="en-US" sz="1800" spc="-1" strike="noStrike">
                <a:latin typeface="Arial"/>
              </a:rPr>
              <a:t>s</a:t>
            </a:r>
            <a:r>
              <a:rPr b="0" lang="en-US" sz="1800" spc="-1" strike="noStrike">
                <a:latin typeface="Arial"/>
              </a:rPr>
              <a:t> </a:t>
            </a:r>
            <a:r>
              <a:rPr b="0" lang="en-US" sz="1800" spc="-1" strike="noStrike">
                <a:latin typeface="Arial"/>
              </a:rPr>
              <a:t>R</a:t>
            </a:r>
            <a:r>
              <a:rPr b="0" lang="en-US" sz="1800" spc="-1" strike="noStrike">
                <a:latin typeface="Arial"/>
              </a:rPr>
              <a:t>e</a:t>
            </a:r>
            <a:r>
              <a:rPr b="0" lang="en-US" sz="1800" spc="-1" strike="noStrike">
                <a:latin typeface="Arial"/>
              </a:rPr>
              <a:t>d</a:t>
            </a:r>
            <a:r>
              <a:rPr b="0" lang="en-US" sz="1800" spc="-1" strike="noStrike">
                <a:latin typeface="Arial"/>
              </a:rPr>
              <a:t>i</a:t>
            </a:r>
            <a:r>
              <a:rPr b="0" lang="en-US" sz="1800" spc="-1" strike="noStrike">
                <a:latin typeface="Arial"/>
              </a:rPr>
              <a:t>s</a:t>
            </a:r>
            <a:r>
              <a:rPr b="0" lang="en-US" sz="1800" spc="-1" strike="noStrike">
                <a:latin typeface="Arial"/>
              </a:rPr>
              <a:t> </a:t>
            </a:r>
            <a:r>
              <a:rPr b="0" lang="en-US" sz="1800" spc="-1" strike="noStrike">
                <a:latin typeface="Arial"/>
              </a:rPr>
              <a:t>T</a:t>
            </a:r>
            <a:r>
              <a:rPr b="0" lang="en-US" sz="1800" spc="-1" strike="noStrike">
                <a:latin typeface="Arial"/>
              </a:rPr>
              <a:t>o</a:t>
            </a:r>
            <a:r>
              <a:rPr b="0" lang="en-US" sz="1800" spc="-1" strike="noStrike">
                <a:latin typeface="Arial"/>
              </a:rPr>
              <a:t> </a:t>
            </a:r>
            <a:r>
              <a:rPr b="0" lang="en-US" sz="1800" spc="-1" strike="noStrike">
                <a:latin typeface="Arial"/>
              </a:rPr>
              <a:t>S</a:t>
            </a:r>
            <a:r>
              <a:rPr b="0" lang="en-US" sz="1800" spc="-1" strike="noStrike">
                <a:latin typeface="Arial"/>
              </a:rPr>
              <a:t>c</a:t>
            </a:r>
            <a:r>
              <a:rPr b="0" lang="en-US" sz="1800" spc="-1" strike="noStrike">
                <a:latin typeface="Arial"/>
              </a:rPr>
              <a:t>a</a:t>
            </a:r>
            <a:r>
              <a:rPr b="0" lang="en-US" sz="1800" spc="-1" strike="noStrike">
                <a:latin typeface="Arial"/>
              </a:rPr>
              <a:t>l</a:t>
            </a:r>
            <a:r>
              <a:rPr b="0" lang="en-US" sz="1800" spc="-1" strike="noStrike">
                <a:latin typeface="Arial"/>
              </a:rPr>
              <a:t>e</a:t>
            </a:r>
            <a:r>
              <a:rPr b="0" lang="en-US" sz="1800" spc="-1" strike="noStrike">
                <a:latin typeface="Arial"/>
              </a:rPr>
              <a:t> </a:t>
            </a:r>
            <a:r>
              <a:rPr b="0" lang="en-US" sz="1800" spc="-1" strike="noStrike">
                <a:latin typeface="Arial"/>
              </a:rPr>
              <a:t>-</a:t>
            </a:r>
            <a:r>
              <a:rPr b="0" lang="en-US" sz="1800" spc="-1" strike="noStrike">
                <a:latin typeface="Arial"/>
              </a:rPr>
              <a:t> </a:t>
            </a:r>
            <a:r>
              <a:rPr b="0" lang="en-US" sz="1800" spc="-1" strike="noStrike">
                <a:latin typeface="Arial"/>
              </a:rPr>
              <a:t>1</a:t>
            </a:r>
            <a:r>
              <a:rPr b="0" lang="en-US" sz="1800" spc="-1" strike="noStrike">
                <a:latin typeface="Arial"/>
              </a:rPr>
              <a:t>0</a:t>
            </a:r>
            <a:r>
              <a:rPr b="0" lang="en-US" sz="1800" spc="-1" strike="noStrike">
                <a:latin typeface="Arial"/>
              </a:rPr>
              <a:t>5</a:t>
            </a:r>
            <a:r>
              <a:rPr b="0" lang="en-US" sz="1800" spc="-1" strike="noStrike">
                <a:latin typeface="Arial"/>
              </a:rPr>
              <a:t>T</a:t>
            </a:r>
            <a:r>
              <a:rPr b="0" lang="en-US" sz="1800" spc="-1" strike="noStrike">
                <a:latin typeface="Arial"/>
              </a:rPr>
              <a:t>B</a:t>
            </a:r>
            <a:r>
              <a:rPr b="0" lang="en-US" sz="1800" spc="-1" strike="noStrike">
                <a:latin typeface="Arial"/>
              </a:rPr>
              <a:t> </a:t>
            </a:r>
            <a:r>
              <a:rPr b="0" lang="en-US" sz="1800" spc="-1" strike="noStrike">
                <a:latin typeface="Arial"/>
              </a:rPr>
              <a:t>R</a:t>
            </a:r>
            <a:r>
              <a:rPr b="0" lang="en-US" sz="1800" spc="-1" strike="noStrike">
                <a:latin typeface="Arial"/>
              </a:rPr>
              <a:t>A</a:t>
            </a:r>
            <a:r>
              <a:rPr b="0" lang="en-US" sz="1800" spc="-1" strike="noStrike">
                <a:latin typeface="Arial"/>
              </a:rPr>
              <a:t>M</a:t>
            </a:r>
            <a:r>
              <a:rPr b="0" lang="en-US" sz="1800" spc="-1" strike="noStrike">
                <a:latin typeface="Arial"/>
              </a:rPr>
              <a:t>,</a:t>
            </a:r>
            <a:r>
              <a:rPr b="0" lang="en-US" sz="1800" spc="-1" strike="noStrike">
                <a:latin typeface="Arial"/>
              </a:rPr>
              <a:t> </a:t>
            </a:r>
            <a:r>
              <a:rPr b="0" lang="en-US" sz="1800" spc="-1" strike="noStrike">
                <a:latin typeface="Arial"/>
              </a:rPr>
              <a:t>3</a:t>
            </a:r>
            <a:r>
              <a:rPr b="0" lang="en-US" sz="1800" spc="-1" strike="noStrike">
                <a:latin typeface="Arial"/>
              </a:rPr>
              <a:t>9</a:t>
            </a:r>
            <a:r>
              <a:rPr b="0" lang="en-US" sz="1800" spc="-1" strike="noStrike">
                <a:latin typeface="Arial"/>
              </a:rPr>
              <a:t>M</a:t>
            </a:r>
            <a:r>
              <a:rPr b="0" lang="en-US" sz="1800" spc="-1" strike="noStrike">
                <a:latin typeface="Arial"/>
              </a:rPr>
              <a:t>M</a:t>
            </a:r>
            <a:r>
              <a:rPr b="0" lang="en-US" sz="1800" spc="-1" strike="noStrike">
                <a:latin typeface="Arial"/>
              </a:rPr>
              <a:t> </a:t>
            </a:r>
            <a:r>
              <a:rPr b="0" lang="en-US" sz="1800" spc="-1" strike="noStrike">
                <a:latin typeface="Arial"/>
              </a:rPr>
              <a:t>Q</a:t>
            </a:r>
            <a:r>
              <a:rPr b="0" lang="en-US" sz="1800" spc="-1" strike="noStrike">
                <a:latin typeface="Arial"/>
              </a:rPr>
              <a:t>P</a:t>
            </a:r>
            <a:r>
              <a:rPr b="0" lang="en-US" sz="1800" spc="-1" strike="noStrike">
                <a:latin typeface="Arial"/>
              </a:rPr>
              <a:t>S</a:t>
            </a:r>
            <a:r>
              <a:rPr b="0" lang="en-US" sz="1800" spc="-1" strike="noStrike">
                <a:latin typeface="Arial"/>
              </a:rPr>
              <a:t>,</a:t>
            </a:r>
            <a:r>
              <a:rPr b="0" lang="en-US" sz="1800" spc="-1" strike="noStrike">
                <a:latin typeface="Arial"/>
              </a:rPr>
              <a:t> </a:t>
            </a:r>
            <a:r>
              <a:rPr b="0" lang="en-US" sz="1800" spc="-1" strike="noStrike">
                <a:latin typeface="Arial"/>
              </a:rPr>
              <a:t>1</a:t>
            </a:r>
            <a:r>
              <a:rPr b="0" lang="en-US" sz="1800" spc="-1" strike="noStrike">
                <a:latin typeface="Arial"/>
              </a:rPr>
              <a:t>0</a:t>
            </a:r>
            <a:r>
              <a:rPr b="0" lang="en-US" sz="1800" spc="-1" strike="noStrike">
                <a:latin typeface="Arial"/>
              </a:rPr>
              <a:t>,</a:t>
            </a:r>
            <a:r>
              <a:rPr b="0" lang="en-US" sz="1800" spc="-1" strike="noStrike">
                <a:latin typeface="Arial"/>
              </a:rPr>
              <a:t>0</a:t>
            </a:r>
            <a:r>
              <a:rPr b="0" lang="en-US" sz="1800" spc="-1" strike="noStrike">
                <a:latin typeface="Arial"/>
              </a:rPr>
              <a:t>0</a:t>
            </a:r>
            <a:r>
              <a:rPr b="0" lang="en-US" sz="1800" spc="-1" strike="noStrike">
                <a:latin typeface="Arial"/>
              </a:rPr>
              <a:t>0</a:t>
            </a:r>
            <a:r>
              <a:rPr b="0" lang="en-US" sz="1800" spc="-1" strike="noStrike">
                <a:latin typeface="Arial"/>
              </a:rPr>
              <a:t>+</a:t>
            </a:r>
            <a:r>
              <a:rPr b="0" lang="en-US" sz="1800" spc="-1" strike="noStrike">
                <a:latin typeface="Arial"/>
              </a:rPr>
              <a:t> </a:t>
            </a:r>
            <a:r>
              <a:rPr b="0" lang="en-US" sz="1800" spc="-1" strike="noStrike">
                <a:latin typeface="Arial"/>
              </a:rPr>
              <a:t>I</a:t>
            </a:r>
            <a:r>
              <a:rPr b="0" lang="en-US" sz="1800" spc="-1" strike="noStrike">
                <a:latin typeface="Arial"/>
              </a:rPr>
              <a:t>n</a:t>
            </a:r>
            <a:r>
              <a:rPr b="0" lang="en-US" sz="1800" spc="-1" strike="noStrike">
                <a:latin typeface="Arial"/>
              </a:rPr>
              <a:t>s</a:t>
            </a:r>
            <a:r>
              <a:rPr b="0" lang="en-US" sz="1800" spc="-1" strike="noStrike">
                <a:latin typeface="Arial"/>
              </a:rPr>
              <a:t>t</a:t>
            </a:r>
            <a:r>
              <a:rPr b="0" lang="en-US" sz="1800" spc="-1" strike="noStrike">
                <a:latin typeface="Arial"/>
              </a:rPr>
              <a:t>a</a:t>
            </a:r>
            <a:r>
              <a:rPr b="0" lang="en-US" sz="1800" spc="-1" strike="noStrike">
                <a:latin typeface="Arial"/>
              </a:rPr>
              <a:t>n</a:t>
            </a:r>
            <a:r>
              <a:rPr b="0" lang="en-US" sz="1800" spc="-1" strike="noStrike">
                <a:latin typeface="Arial"/>
              </a:rPr>
              <a:t>c</a:t>
            </a:r>
            <a:r>
              <a:rPr b="0" lang="en-US" sz="1800" spc="-1" strike="noStrike">
                <a:latin typeface="Arial"/>
              </a:rPr>
              <a:t>e</a:t>
            </a:r>
            <a:r>
              <a:rPr b="0" lang="en-US" sz="1800" spc="-1" strike="noStrike">
                <a:latin typeface="Arial"/>
              </a:rPr>
              <a:t>s</a:t>
            </a:r>
            <a:r>
              <a:rPr b="0" lang="en-US" sz="1800" spc="-1" strike="noStrike">
                <a:latin typeface="Arial"/>
              </a:rPr>
              <a:t> </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 descr=""/>
          <p:cNvPicPr/>
          <p:nvPr/>
        </p:nvPicPr>
        <p:blipFill>
          <a:blip r:embed="rId1"/>
          <a:stretch/>
        </p:blipFill>
        <p:spPr>
          <a:xfrm>
            <a:off x="447840" y="524880"/>
            <a:ext cx="9258120" cy="460980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 name="" descr=""/>
          <p:cNvPicPr/>
          <p:nvPr/>
        </p:nvPicPr>
        <p:blipFill>
          <a:blip r:embed="rId1"/>
          <a:stretch/>
        </p:blipFill>
        <p:spPr>
          <a:xfrm>
            <a:off x="907200" y="0"/>
            <a:ext cx="8465400" cy="558684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 descr=""/>
          <p:cNvPicPr/>
          <p:nvPr/>
        </p:nvPicPr>
        <p:blipFill>
          <a:blip r:embed="rId1"/>
          <a:stretch/>
        </p:blipFill>
        <p:spPr>
          <a:xfrm>
            <a:off x="576720" y="58320"/>
            <a:ext cx="9000720" cy="554328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 descr=""/>
          <p:cNvPicPr/>
          <p:nvPr/>
        </p:nvPicPr>
        <p:blipFill>
          <a:blip r:embed="rId1"/>
          <a:stretch/>
        </p:blipFill>
        <p:spPr>
          <a:xfrm>
            <a:off x="6120" y="424440"/>
            <a:ext cx="10079640" cy="482328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 descr=""/>
          <p:cNvPicPr/>
          <p:nvPr/>
        </p:nvPicPr>
        <p:blipFill>
          <a:blip r:embed="rId1"/>
          <a:stretch/>
        </p:blipFill>
        <p:spPr>
          <a:xfrm>
            <a:off x="37080" y="1326240"/>
            <a:ext cx="10079640" cy="3007080"/>
          </a:xfrm>
          <a:prstGeom prst="rect">
            <a:avLst/>
          </a:prstGeom>
          <a:ln w="0">
            <a:noFill/>
          </a:ln>
        </p:spPr>
      </p:pic>
      <p:sp>
        <p:nvSpPr>
          <p:cNvPr id="80" name=""/>
          <p:cNvSpPr txBox="1"/>
          <p:nvPr/>
        </p:nvSpPr>
        <p:spPr>
          <a:xfrm>
            <a:off x="3886200" y="228600"/>
            <a:ext cx="2514600" cy="346320"/>
          </a:xfrm>
          <a:prstGeom prst="rect">
            <a:avLst/>
          </a:prstGeom>
          <a:noFill/>
          <a:ln w="0">
            <a:noFill/>
          </a:ln>
        </p:spPr>
        <p:txBody>
          <a:bodyPr lIns="90000" rIns="90000" tIns="45000" bIns="45000" anchor="t">
            <a:noAutofit/>
          </a:bodyPr>
          <a:p>
            <a:r>
              <a:rPr b="1" lang="en-US" sz="1800" spc="-1" strike="noStrike" u="sng">
                <a:uFillTx/>
                <a:latin typeface="Arial"/>
              </a:rPr>
              <a:t>Cluster discovery</a:t>
            </a:r>
            <a:endParaRPr b="1" lang="en-US" sz="1800" spc="-1" strike="noStrike" u="sng">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 descr=""/>
          <p:cNvPicPr/>
          <p:nvPr/>
        </p:nvPicPr>
        <p:blipFill>
          <a:blip r:embed="rId1"/>
          <a:stretch/>
        </p:blipFill>
        <p:spPr>
          <a:xfrm>
            <a:off x="1069560" y="740520"/>
            <a:ext cx="7953120" cy="419076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 descr=""/>
          <p:cNvPicPr/>
          <p:nvPr/>
        </p:nvPicPr>
        <p:blipFill>
          <a:blip r:embed="rId1"/>
          <a:stretch/>
        </p:blipFill>
        <p:spPr>
          <a:xfrm>
            <a:off x="1690560" y="11160"/>
            <a:ext cx="6560280" cy="566964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 descr=""/>
          <p:cNvPicPr/>
          <p:nvPr/>
        </p:nvPicPr>
        <p:blipFill>
          <a:blip r:embed="rId1"/>
          <a:stretch/>
        </p:blipFill>
        <p:spPr>
          <a:xfrm>
            <a:off x="181800" y="11160"/>
            <a:ext cx="9577800" cy="566964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 descr=""/>
          <p:cNvPicPr/>
          <p:nvPr/>
        </p:nvPicPr>
        <p:blipFill>
          <a:blip r:embed="rId1"/>
          <a:stretch/>
        </p:blipFill>
        <p:spPr>
          <a:xfrm>
            <a:off x="2880" y="689760"/>
            <a:ext cx="10077120" cy="4110840"/>
          </a:xfrm>
          <a:prstGeom prst="rect">
            <a:avLst/>
          </a:prstGeom>
          <a:ln w="0">
            <a:noFill/>
          </a:ln>
        </p:spPr>
      </p:pic>
      <p:pic>
        <p:nvPicPr>
          <p:cNvPr id="85" name="" descr=""/>
          <p:cNvPicPr/>
          <p:nvPr/>
        </p:nvPicPr>
        <p:blipFill>
          <a:blip r:embed="rId2"/>
          <a:stretch/>
        </p:blipFill>
        <p:spPr>
          <a:xfrm>
            <a:off x="1250280" y="2922480"/>
            <a:ext cx="506520" cy="506520"/>
          </a:xfrm>
          <a:prstGeom prst="rect">
            <a:avLst/>
          </a:prstGeom>
          <a:ln w="0">
            <a:noFill/>
          </a:ln>
        </p:spPr>
      </p:pic>
      <p:pic>
        <p:nvPicPr>
          <p:cNvPr id="86" name="" descr=""/>
          <p:cNvPicPr/>
          <p:nvPr/>
        </p:nvPicPr>
        <p:blipFill>
          <a:blip r:embed="rId3"/>
          <a:stretch/>
        </p:blipFill>
        <p:spPr>
          <a:xfrm>
            <a:off x="1250280" y="2008080"/>
            <a:ext cx="506520" cy="506520"/>
          </a:xfrm>
          <a:prstGeom prst="rect">
            <a:avLst/>
          </a:prstGeom>
          <a:ln w="0">
            <a:noFill/>
          </a:ln>
        </p:spPr>
      </p:pic>
      <p:pic>
        <p:nvPicPr>
          <p:cNvPr id="87" name="" descr=""/>
          <p:cNvPicPr/>
          <p:nvPr/>
        </p:nvPicPr>
        <p:blipFill>
          <a:blip r:embed="rId4"/>
          <a:stretch/>
        </p:blipFill>
        <p:spPr>
          <a:xfrm>
            <a:off x="1214280" y="1093680"/>
            <a:ext cx="506520" cy="506520"/>
          </a:xfrm>
          <a:prstGeom prst="rect">
            <a:avLst/>
          </a:prstGeom>
          <a:ln w="0">
            <a:noFill/>
          </a:ln>
        </p:spPr>
      </p:pic>
      <p:pic>
        <p:nvPicPr>
          <p:cNvPr id="88" name="" descr=""/>
          <p:cNvPicPr/>
          <p:nvPr/>
        </p:nvPicPr>
        <p:blipFill>
          <a:blip r:embed="rId5"/>
          <a:stretch/>
        </p:blipFill>
        <p:spPr>
          <a:xfrm>
            <a:off x="4307400" y="2922480"/>
            <a:ext cx="506520" cy="506520"/>
          </a:xfrm>
          <a:prstGeom prst="rect">
            <a:avLst/>
          </a:prstGeom>
          <a:ln w="0">
            <a:noFill/>
          </a:ln>
        </p:spPr>
      </p:pic>
      <p:pic>
        <p:nvPicPr>
          <p:cNvPr id="89" name="" descr=""/>
          <p:cNvPicPr/>
          <p:nvPr/>
        </p:nvPicPr>
        <p:blipFill>
          <a:blip r:embed="rId6"/>
          <a:stretch/>
        </p:blipFill>
        <p:spPr>
          <a:xfrm>
            <a:off x="4307400" y="2008080"/>
            <a:ext cx="506520" cy="506520"/>
          </a:xfrm>
          <a:prstGeom prst="rect">
            <a:avLst/>
          </a:prstGeom>
          <a:ln w="0">
            <a:noFill/>
          </a:ln>
        </p:spPr>
      </p:pic>
      <p:pic>
        <p:nvPicPr>
          <p:cNvPr id="90" name="" descr=""/>
          <p:cNvPicPr/>
          <p:nvPr/>
        </p:nvPicPr>
        <p:blipFill>
          <a:blip r:embed="rId7"/>
          <a:stretch/>
        </p:blipFill>
        <p:spPr>
          <a:xfrm>
            <a:off x="4271400" y="1093680"/>
            <a:ext cx="506520" cy="506520"/>
          </a:xfrm>
          <a:prstGeom prst="rect">
            <a:avLst/>
          </a:prstGeom>
          <a:ln w="0">
            <a:noFill/>
          </a:ln>
        </p:spPr>
      </p:pic>
      <p:pic>
        <p:nvPicPr>
          <p:cNvPr id="91" name="" descr=""/>
          <p:cNvPicPr/>
          <p:nvPr/>
        </p:nvPicPr>
        <p:blipFill>
          <a:blip r:embed="rId8"/>
          <a:stretch/>
        </p:blipFill>
        <p:spPr>
          <a:xfrm>
            <a:off x="7086600" y="2922480"/>
            <a:ext cx="506520" cy="506520"/>
          </a:xfrm>
          <a:prstGeom prst="rect">
            <a:avLst/>
          </a:prstGeom>
          <a:ln w="0">
            <a:noFill/>
          </a:ln>
        </p:spPr>
      </p:pic>
      <p:pic>
        <p:nvPicPr>
          <p:cNvPr id="92" name="" descr=""/>
          <p:cNvPicPr/>
          <p:nvPr/>
        </p:nvPicPr>
        <p:blipFill>
          <a:blip r:embed="rId9"/>
          <a:stretch/>
        </p:blipFill>
        <p:spPr>
          <a:xfrm>
            <a:off x="7086600" y="2008080"/>
            <a:ext cx="506520" cy="506520"/>
          </a:xfrm>
          <a:prstGeom prst="rect">
            <a:avLst/>
          </a:prstGeom>
          <a:ln w="0">
            <a:noFill/>
          </a:ln>
        </p:spPr>
      </p:pic>
      <p:pic>
        <p:nvPicPr>
          <p:cNvPr id="93" name="" descr=""/>
          <p:cNvPicPr/>
          <p:nvPr/>
        </p:nvPicPr>
        <p:blipFill>
          <a:blip r:embed="rId10"/>
          <a:stretch/>
        </p:blipFill>
        <p:spPr>
          <a:xfrm>
            <a:off x="7085880" y="1093680"/>
            <a:ext cx="506520" cy="506520"/>
          </a:xfrm>
          <a:prstGeom prst="rect">
            <a:avLst/>
          </a:prstGeom>
          <a:ln w="0">
            <a:noFill/>
          </a:ln>
        </p:spPr>
      </p:pic>
      <p:sp>
        <p:nvSpPr>
          <p:cNvPr id="94" name=""/>
          <p:cNvSpPr txBox="1"/>
          <p:nvPr/>
        </p:nvSpPr>
        <p:spPr>
          <a:xfrm>
            <a:off x="1600200" y="235440"/>
            <a:ext cx="914400" cy="346320"/>
          </a:xfrm>
          <a:prstGeom prst="rect">
            <a:avLst/>
          </a:prstGeom>
          <a:noFill/>
          <a:ln w="0">
            <a:noFill/>
          </a:ln>
        </p:spPr>
        <p:txBody>
          <a:bodyPr lIns="90000" rIns="90000" tIns="45000" bIns="45000" anchor="t">
            <a:noAutofit/>
          </a:bodyPr>
          <a:p>
            <a:r>
              <a:rPr b="1" lang="en-US" sz="1800" spc="-1" strike="noStrike" u="sng">
                <a:uFillTx/>
                <a:latin typeface="Arial"/>
              </a:rPr>
              <a:t>AZ-1</a:t>
            </a:r>
            <a:endParaRPr b="1" lang="en-US" sz="1800" spc="-1" strike="noStrike" u="sng">
              <a:uFillTx/>
              <a:latin typeface="Arial"/>
            </a:endParaRPr>
          </a:p>
        </p:txBody>
      </p:sp>
      <p:sp>
        <p:nvSpPr>
          <p:cNvPr id="95" name=""/>
          <p:cNvSpPr txBox="1"/>
          <p:nvPr/>
        </p:nvSpPr>
        <p:spPr>
          <a:xfrm>
            <a:off x="4572000" y="235440"/>
            <a:ext cx="914400" cy="346320"/>
          </a:xfrm>
          <a:prstGeom prst="rect">
            <a:avLst/>
          </a:prstGeom>
          <a:noFill/>
          <a:ln w="0">
            <a:noFill/>
          </a:ln>
        </p:spPr>
        <p:txBody>
          <a:bodyPr lIns="90000" rIns="90000" tIns="45000" bIns="45000" anchor="t">
            <a:noAutofit/>
          </a:bodyPr>
          <a:p>
            <a:r>
              <a:rPr b="1" lang="en-US" sz="1800" spc="-1" strike="noStrike" u="sng">
                <a:uFillTx/>
                <a:latin typeface="Arial"/>
              </a:rPr>
              <a:t>AZ-2</a:t>
            </a:r>
            <a:endParaRPr b="1" lang="en-US" sz="1800" spc="-1" strike="noStrike" u="sng">
              <a:uFillTx/>
              <a:latin typeface="Arial"/>
            </a:endParaRPr>
          </a:p>
        </p:txBody>
      </p:sp>
      <p:sp>
        <p:nvSpPr>
          <p:cNvPr id="96" name=""/>
          <p:cNvSpPr txBox="1"/>
          <p:nvPr/>
        </p:nvSpPr>
        <p:spPr>
          <a:xfrm>
            <a:off x="7543800" y="235440"/>
            <a:ext cx="914400" cy="346320"/>
          </a:xfrm>
          <a:prstGeom prst="rect">
            <a:avLst/>
          </a:prstGeom>
          <a:noFill/>
          <a:ln w="0">
            <a:noFill/>
          </a:ln>
        </p:spPr>
        <p:txBody>
          <a:bodyPr lIns="90000" rIns="90000" tIns="45000" bIns="45000" anchor="t">
            <a:noAutofit/>
          </a:bodyPr>
          <a:p>
            <a:r>
              <a:rPr b="1" lang="en-US" sz="1800" spc="-1" strike="noStrike" u="sng">
                <a:uFillTx/>
                <a:latin typeface="Arial"/>
              </a:rPr>
              <a:t>AZ-3</a:t>
            </a:r>
            <a:endParaRPr b="1" lang="en-US" sz="1800" spc="-1" strike="noStrike" u="sng">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 descr=""/>
          <p:cNvPicPr/>
          <p:nvPr/>
        </p:nvPicPr>
        <p:blipFill>
          <a:blip r:embed="rId1"/>
          <a:stretch/>
        </p:blipFill>
        <p:spPr>
          <a:xfrm>
            <a:off x="361800" y="457200"/>
            <a:ext cx="9468000" cy="464400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 name="" descr=""/>
          <p:cNvPicPr/>
          <p:nvPr/>
        </p:nvPicPr>
        <p:blipFill>
          <a:blip r:embed="rId1"/>
          <a:stretch/>
        </p:blipFill>
        <p:spPr>
          <a:xfrm>
            <a:off x="575640" y="724320"/>
            <a:ext cx="9077040" cy="4304880"/>
          </a:xfrm>
          <a:prstGeom prst="rect">
            <a:avLst/>
          </a:prstGeom>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 name="" descr=""/>
          <p:cNvPicPr/>
          <p:nvPr/>
        </p:nvPicPr>
        <p:blipFill>
          <a:blip r:embed="rId1"/>
          <a:stretch/>
        </p:blipFill>
        <p:spPr>
          <a:xfrm>
            <a:off x="685800" y="155880"/>
            <a:ext cx="9144000" cy="53866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 name="" descr=""/>
          <p:cNvPicPr/>
          <p:nvPr/>
        </p:nvPicPr>
        <p:blipFill>
          <a:blip r:embed="rId1"/>
          <a:stretch/>
        </p:blipFill>
        <p:spPr>
          <a:xfrm>
            <a:off x="5346000" y="876600"/>
            <a:ext cx="4771800" cy="3695400"/>
          </a:xfrm>
          <a:prstGeom prst="rect">
            <a:avLst/>
          </a:prstGeom>
          <a:ln w="0">
            <a:noFill/>
          </a:ln>
        </p:spPr>
      </p:pic>
      <p:sp>
        <p:nvSpPr>
          <p:cNvPr id="50" name=""/>
          <p:cNvSpPr txBox="1"/>
          <p:nvPr/>
        </p:nvSpPr>
        <p:spPr>
          <a:xfrm>
            <a:off x="415800" y="2743200"/>
            <a:ext cx="4384800" cy="2286000"/>
          </a:xfrm>
          <a:prstGeom prst="rect">
            <a:avLst/>
          </a:prstGeom>
          <a:noFill/>
          <a:ln w="0">
            <a:noFill/>
          </a:ln>
        </p:spPr>
        <p:txBody>
          <a:bodyPr lIns="90000" rIns="90000" tIns="45000" bIns="45000" anchor="t">
            <a:noAutofit/>
          </a:bodyPr>
          <a:p>
            <a:r>
              <a:rPr b="0" lang="en-US" sz="1800" spc="-1" strike="noStrike">
                <a:latin typeface="Arial"/>
              </a:rPr>
              <a:t>The open source, in-memory data store used </a:t>
            </a:r>
            <a:r>
              <a:rPr b="0" lang="en-US" sz="1800" spc="-1" strike="noStrike">
                <a:latin typeface="Arial"/>
              </a:rPr>
              <a:t>by millions of developers as a database, cache, </a:t>
            </a:r>
            <a:r>
              <a:rPr b="0" lang="en-US" sz="1800" spc="-1" strike="noStrike">
                <a:latin typeface="Arial"/>
              </a:rPr>
              <a:t>streaming engine, and message broker.</a:t>
            </a:r>
            <a:endParaRPr b="0" lang="en-US" sz="1800" spc="-1" strike="noStrike">
              <a:latin typeface="Arial"/>
            </a:endParaRPr>
          </a:p>
        </p:txBody>
      </p:sp>
      <p:pic>
        <p:nvPicPr>
          <p:cNvPr id="51" name="" descr=""/>
          <p:cNvPicPr/>
          <p:nvPr/>
        </p:nvPicPr>
        <p:blipFill>
          <a:blip r:embed="rId2"/>
          <a:stretch/>
        </p:blipFill>
        <p:spPr>
          <a:xfrm>
            <a:off x="457200" y="1028880"/>
            <a:ext cx="4447800" cy="1485720"/>
          </a:xfrm>
          <a:prstGeom prst="rect">
            <a:avLst/>
          </a:prstGeom>
          <a:ln w="0">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 descr=""/>
          <p:cNvPicPr/>
          <p:nvPr/>
        </p:nvPicPr>
        <p:blipFill>
          <a:blip r:embed="rId1"/>
          <a:stretch/>
        </p:blipFill>
        <p:spPr>
          <a:xfrm>
            <a:off x="2743200" y="914400"/>
            <a:ext cx="4343400" cy="4420440"/>
          </a:xfrm>
          <a:prstGeom prst="rect">
            <a:avLst/>
          </a:prstGeom>
          <a:ln w="0">
            <a:noFill/>
          </a:ln>
        </p:spPr>
      </p:pic>
      <p:pic>
        <p:nvPicPr>
          <p:cNvPr id="101" name="" descr=""/>
          <p:cNvPicPr/>
          <p:nvPr/>
        </p:nvPicPr>
        <p:blipFill>
          <a:blip r:embed="rId2"/>
          <a:stretch/>
        </p:blipFill>
        <p:spPr>
          <a:xfrm>
            <a:off x="2924640" y="228600"/>
            <a:ext cx="3933360" cy="552240"/>
          </a:xfrm>
          <a:prstGeom prst="rect">
            <a:avLst/>
          </a:prstGeom>
          <a:ln w="0">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
          <p:cNvSpPr txBox="1"/>
          <p:nvPr/>
        </p:nvSpPr>
        <p:spPr>
          <a:xfrm>
            <a:off x="457200" y="796320"/>
            <a:ext cx="5444640" cy="346680"/>
          </a:xfrm>
          <a:prstGeom prst="rect">
            <a:avLst/>
          </a:prstGeom>
          <a:noFill/>
          <a:ln w="0">
            <a:noFill/>
          </a:ln>
        </p:spPr>
        <p:txBody>
          <a:bodyPr lIns="90000" rIns="90000" tIns="45000" bIns="45000" anchor="t">
            <a:noAutofit/>
          </a:bodyPr>
          <a:p>
            <a:r>
              <a:rPr b="0" lang="en-US" sz="1800" spc="-1" strike="noStrike">
                <a:latin typeface="Arial"/>
              </a:rPr>
              <a:t>https://redis.readthedocs.io/</a:t>
            </a:r>
            <a:r>
              <a:rPr b="0" lang="en-US" sz="1800" spc="-1" strike="noStrike">
                <a:latin typeface="Arial"/>
              </a:rPr>
              <a:t>en/stable/clustering.html</a:t>
            </a:r>
            <a:endParaRPr b="0" lang="en-US" sz="1800" spc="-1" strike="noStrike">
              <a:latin typeface="Arial"/>
            </a:endParaRPr>
          </a:p>
        </p:txBody>
      </p:sp>
      <p:sp>
        <p:nvSpPr>
          <p:cNvPr id="103" name=""/>
          <p:cNvSpPr txBox="1"/>
          <p:nvPr/>
        </p:nvSpPr>
        <p:spPr>
          <a:xfrm>
            <a:off x="457200" y="1253520"/>
            <a:ext cx="1828800" cy="346680"/>
          </a:xfrm>
          <a:prstGeom prst="rect">
            <a:avLst/>
          </a:prstGeom>
          <a:noFill/>
          <a:ln w="0">
            <a:noFill/>
          </a:ln>
        </p:spPr>
        <p:txBody>
          <a:bodyPr lIns="90000" rIns="90000" tIns="45000" bIns="45000" anchor="t">
            <a:noAutofit/>
          </a:bodyPr>
          <a:p>
            <a:r>
              <a:rPr b="0" lang="en-US" sz="1800" spc="-1" strike="noStrike">
                <a:latin typeface="Arial"/>
              </a:rPr>
              <a:t>https://redis.io/</a:t>
            </a:r>
            <a:endParaRPr b="0" lang="en-US" sz="1800" spc="-1" strike="noStrike">
              <a:latin typeface="Arial"/>
            </a:endParaRPr>
          </a:p>
        </p:txBody>
      </p:sp>
      <p:sp>
        <p:nvSpPr>
          <p:cNvPr id="104" name=""/>
          <p:cNvSpPr txBox="1"/>
          <p:nvPr/>
        </p:nvSpPr>
        <p:spPr>
          <a:xfrm>
            <a:off x="457200" y="1710720"/>
            <a:ext cx="3265200" cy="346680"/>
          </a:xfrm>
          <a:prstGeom prst="rect">
            <a:avLst/>
          </a:prstGeom>
          <a:noFill/>
          <a:ln w="0">
            <a:noFill/>
          </a:ln>
        </p:spPr>
        <p:txBody>
          <a:bodyPr lIns="90000" rIns="90000" tIns="45000" bIns="45000" anchor="t">
            <a:noAutofit/>
          </a:bodyPr>
          <a:p>
            <a:r>
              <a:rPr b="0" lang="en-US" sz="1800" spc="-1" strike="noStrike">
                <a:latin typeface="Arial"/>
              </a:rPr>
              <a:t>https://aws.amazon.com/redis/</a:t>
            </a:r>
            <a:endParaRPr b="0" lang="en-US" sz="1800" spc="-1" strike="noStrike">
              <a:latin typeface="Arial"/>
            </a:endParaRPr>
          </a:p>
        </p:txBody>
      </p:sp>
      <p:sp>
        <p:nvSpPr>
          <p:cNvPr id="105" name=""/>
          <p:cNvSpPr txBox="1"/>
          <p:nvPr/>
        </p:nvSpPr>
        <p:spPr>
          <a:xfrm>
            <a:off x="491400" y="2167920"/>
            <a:ext cx="2709000" cy="346680"/>
          </a:xfrm>
          <a:prstGeom prst="rect">
            <a:avLst/>
          </a:prstGeom>
          <a:noFill/>
          <a:ln w="0">
            <a:noFill/>
          </a:ln>
        </p:spPr>
        <p:txBody>
          <a:bodyPr lIns="90000" rIns="90000" tIns="45000" bIns="45000" anchor="t">
            <a:noAutofit/>
          </a:bodyPr>
          <a:p>
            <a:r>
              <a:rPr b="0" lang="en-US" sz="1800" spc="-1" strike="noStrike">
                <a:latin typeface="Arial"/>
              </a:rPr>
              <a:t>https://twitter.com/antirez</a:t>
            </a:r>
            <a:endParaRPr b="0" lang="en-US" sz="1800" spc="-1" strike="noStrike">
              <a:latin typeface="Arial"/>
            </a:endParaRPr>
          </a:p>
        </p:txBody>
      </p:sp>
      <p:sp>
        <p:nvSpPr>
          <p:cNvPr id="106" name=""/>
          <p:cNvSpPr txBox="1"/>
          <p:nvPr/>
        </p:nvSpPr>
        <p:spPr>
          <a:xfrm>
            <a:off x="509760" y="3539520"/>
            <a:ext cx="4976640" cy="346680"/>
          </a:xfrm>
          <a:prstGeom prst="rect">
            <a:avLst/>
          </a:prstGeom>
          <a:noFill/>
          <a:ln w="0">
            <a:noFill/>
          </a:ln>
        </p:spPr>
        <p:txBody>
          <a:bodyPr lIns="90000" rIns="90000" tIns="45000" bIns="45000" anchor="t">
            <a:noAutofit/>
          </a:bodyPr>
          <a:p>
            <a:r>
              <a:rPr b="0" lang="en-US" sz="1800" spc="-1" strike="noStrike">
                <a:latin typeface="Arial"/>
              </a:rPr>
              <a:t>https://github.com/Grokzen/docker-redis-cluster</a:t>
            </a:r>
            <a:endParaRPr b="0" lang="en-US" sz="1800" spc="-1" strike="noStrike">
              <a:latin typeface="Arial"/>
            </a:endParaRPr>
          </a:p>
        </p:txBody>
      </p:sp>
      <p:sp>
        <p:nvSpPr>
          <p:cNvPr id="107" name=""/>
          <p:cNvSpPr txBox="1"/>
          <p:nvPr/>
        </p:nvSpPr>
        <p:spPr>
          <a:xfrm>
            <a:off x="496080" y="3082320"/>
            <a:ext cx="4533120" cy="346680"/>
          </a:xfrm>
          <a:prstGeom prst="rect">
            <a:avLst/>
          </a:prstGeom>
          <a:noFill/>
          <a:ln w="0">
            <a:noFill/>
          </a:ln>
        </p:spPr>
        <p:txBody>
          <a:bodyPr lIns="90000" rIns="90000" tIns="45000" bIns="45000" anchor="t">
            <a:noAutofit/>
          </a:bodyPr>
          <a:p>
            <a:r>
              <a:rPr b="0" lang="en-US" sz="1800" spc="-1" strike="noStrike">
                <a:latin typeface="Arial"/>
              </a:rPr>
              <a:t>https://github.com/Grokzen/redis-py-cluster</a:t>
            </a:r>
            <a:endParaRPr b="0" lang="en-US" sz="1800" spc="-1" strike="noStrike">
              <a:latin typeface="Arial"/>
            </a:endParaRPr>
          </a:p>
        </p:txBody>
      </p:sp>
      <p:sp>
        <p:nvSpPr>
          <p:cNvPr id="108" name=""/>
          <p:cNvSpPr txBox="1"/>
          <p:nvPr/>
        </p:nvSpPr>
        <p:spPr>
          <a:xfrm>
            <a:off x="470160" y="2625120"/>
            <a:ext cx="3416040" cy="346680"/>
          </a:xfrm>
          <a:prstGeom prst="rect">
            <a:avLst/>
          </a:prstGeom>
          <a:noFill/>
          <a:ln w="0">
            <a:noFill/>
          </a:ln>
        </p:spPr>
        <p:txBody>
          <a:bodyPr lIns="90000" rIns="90000" tIns="45000" bIns="45000" anchor="t">
            <a:noAutofit/>
          </a:bodyPr>
          <a:p>
            <a:r>
              <a:rPr b="0" lang="en-US" sz="1800" spc="-1" strike="noStrike">
                <a:latin typeface="Arial"/>
              </a:rPr>
              <a:t>https://github.com/redis/redis-py</a:t>
            </a:r>
            <a:endParaRPr b="0" lang="en-US" sz="1800" spc="-1" strike="noStrike">
              <a:latin typeface="Arial"/>
            </a:endParaRPr>
          </a:p>
        </p:txBody>
      </p:sp>
      <p:sp>
        <p:nvSpPr>
          <p:cNvPr id="109" name=""/>
          <p:cNvSpPr txBox="1"/>
          <p:nvPr/>
        </p:nvSpPr>
        <p:spPr>
          <a:xfrm>
            <a:off x="517320" y="3996720"/>
            <a:ext cx="8398080" cy="346680"/>
          </a:xfrm>
          <a:prstGeom prst="rect">
            <a:avLst/>
          </a:prstGeom>
          <a:noFill/>
          <a:ln w="0">
            <a:noFill/>
          </a:ln>
        </p:spPr>
        <p:txBody>
          <a:bodyPr lIns="90000" rIns="90000" tIns="45000" bIns="45000" anchor="t">
            <a:noAutofit/>
          </a:bodyPr>
          <a:p>
            <a:r>
              <a:rPr b="0" lang="en-US" sz="1800" spc="-1" strike="noStrike">
                <a:latin typeface="Arial"/>
              </a:rPr>
              <a:t>https://redis.com/redis-enterprise/technology/redis-enterprise-cluster-architecture/</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 name="" descr=""/>
          <p:cNvPicPr/>
          <p:nvPr/>
        </p:nvPicPr>
        <p:blipFill>
          <a:blip r:embed="rId1"/>
          <a:stretch/>
        </p:blipFill>
        <p:spPr>
          <a:xfrm>
            <a:off x="264600" y="495720"/>
            <a:ext cx="5914800" cy="4628880"/>
          </a:xfrm>
          <a:prstGeom prst="rect">
            <a:avLst/>
          </a:prstGeom>
          <a:ln w="0">
            <a:noFill/>
          </a:ln>
        </p:spPr>
      </p:pic>
      <p:sp>
        <p:nvSpPr>
          <p:cNvPr id="53" name=""/>
          <p:cNvSpPr txBox="1"/>
          <p:nvPr/>
        </p:nvSpPr>
        <p:spPr>
          <a:xfrm>
            <a:off x="6292800" y="1420920"/>
            <a:ext cx="3537000" cy="2680920"/>
          </a:xfrm>
          <a:prstGeom prst="rect">
            <a:avLst/>
          </a:prstGeom>
          <a:noFill/>
          <a:ln w="0">
            <a:noFill/>
          </a:ln>
        </p:spPr>
        <p:txBody>
          <a:bodyPr lIns="90000" rIns="90000" tIns="45000" bIns="45000" anchor="t">
            <a:noAutofit/>
          </a:bodyPr>
          <a:p>
            <a:r>
              <a:rPr b="0" lang="en-US" sz="1000" spc="-1" strike="noStrike">
                <a:latin typeface="Arial"/>
              </a:rPr>
              <a:t>The Redis project began </a:t>
            </a:r>
            <a:r>
              <a:rPr b="0" lang="en-US" sz="1000" spc="-1" strike="noStrike">
                <a:latin typeface="Arial"/>
              </a:rPr>
              <a:t>when Salvatore Sanfilippo, </a:t>
            </a:r>
            <a:r>
              <a:rPr b="0" lang="en-US" sz="1000" spc="-1" strike="noStrike">
                <a:latin typeface="Arial"/>
              </a:rPr>
              <a:t>nicknamed antirez, the </a:t>
            </a:r>
            <a:r>
              <a:rPr b="0" lang="en-US" sz="1000" spc="-1" strike="noStrike">
                <a:latin typeface="Arial"/>
              </a:rPr>
              <a:t>original developer of Redis, </a:t>
            </a:r>
            <a:r>
              <a:rPr b="0" lang="en-US" sz="1000" spc="-1" strike="noStrike">
                <a:latin typeface="Arial"/>
              </a:rPr>
              <a:t>was trying to improve the </a:t>
            </a:r>
            <a:r>
              <a:rPr b="0" lang="en-US" sz="1000" spc="-1" strike="noStrike">
                <a:latin typeface="Arial"/>
              </a:rPr>
              <a:t>scalability of his Italian </a:t>
            </a:r>
            <a:r>
              <a:rPr b="0" lang="en-US" sz="1000" spc="-1" strike="noStrike">
                <a:latin typeface="Arial"/>
              </a:rPr>
              <a:t>startup, developing a real-</a:t>
            </a:r>
            <a:r>
              <a:rPr b="0" lang="en-US" sz="1000" spc="-1" strike="noStrike">
                <a:latin typeface="Arial"/>
              </a:rPr>
              <a:t>time web log analyzer.</a:t>
            </a:r>
            <a:endParaRPr b="0" lang="en-US" sz="1000" spc="-1" strike="noStrike">
              <a:latin typeface="Arial"/>
            </a:endParaRPr>
          </a:p>
          <a:p>
            <a:endParaRPr b="0" lang="en-US" sz="1000" spc="-1" strike="noStrike">
              <a:latin typeface="Arial"/>
            </a:endParaRPr>
          </a:p>
          <a:p>
            <a:r>
              <a:rPr b="0" lang="en-US" sz="1000" spc="-1" strike="noStrike">
                <a:latin typeface="Arial"/>
              </a:rPr>
              <a:t>In 2009, the same year Redis </a:t>
            </a:r>
            <a:r>
              <a:rPr b="0" lang="en-US" sz="1000" spc="-1" strike="noStrike">
                <a:latin typeface="Arial"/>
              </a:rPr>
              <a:t>was published, Chris </a:t>
            </a:r>
            <a:r>
              <a:rPr b="0" lang="en-US" sz="1000" spc="-1" strike="noStrike">
                <a:latin typeface="Arial"/>
              </a:rPr>
              <a:t>Wanstrath, the CEO of a </a:t>
            </a:r>
            <a:r>
              <a:rPr b="0" lang="en-US" sz="1000" spc="-1" strike="noStrike">
                <a:latin typeface="Arial"/>
              </a:rPr>
              <a:t>startup called GitHub, used </a:t>
            </a:r>
            <a:r>
              <a:rPr b="0" lang="en-US" sz="1000" spc="-1" strike="noStrike">
                <a:latin typeface="Arial"/>
              </a:rPr>
              <a:t>Redis to build a job queue </a:t>
            </a:r>
            <a:r>
              <a:rPr b="0" lang="en-US" sz="1000" spc="-1" strike="noStrike">
                <a:latin typeface="Arial"/>
              </a:rPr>
              <a:t>system named Resque for </a:t>
            </a:r>
            <a:r>
              <a:rPr b="0" lang="en-US" sz="1000" spc="-1" strike="noStrike">
                <a:latin typeface="Arial"/>
              </a:rPr>
              <a:t>running GitHub’s background </a:t>
            </a:r>
            <a:r>
              <a:rPr b="0" lang="en-US" sz="1000" spc="-1" strike="noStrike">
                <a:latin typeface="Arial"/>
              </a:rPr>
              <a:t>tasks.</a:t>
            </a:r>
            <a:endParaRPr b="0" lang="en-US" sz="1000" spc="-1" strike="noStrike">
              <a:latin typeface="Arial"/>
            </a:endParaRPr>
          </a:p>
          <a:p>
            <a:endParaRPr b="0" lang="en-US" sz="1000" spc="-1" strike="noStrike">
              <a:latin typeface="Arial"/>
            </a:endParaRPr>
          </a:p>
          <a:p>
            <a:r>
              <a:rPr b="0" lang="en-US" sz="1000" spc="-1" strike="noStrike">
                <a:latin typeface="Arial"/>
              </a:rPr>
              <a:t>In the Rails world, Resque </a:t>
            </a:r>
            <a:r>
              <a:rPr b="0" lang="en-US" sz="1000" spc="-1" strike="noStrike">
                <a:latin typeface="Arial"/>
              </a:rPr>
              <a:t>was the most popular job </a:t>
            </a:r>
            <a:r>
              <a:rPr b="0" lang="en-US" sz="1000" spc="-1" strike="noStrike">
                <a:latin typeface="Arial"/>
              </a:rPr>
              <a:t>queue system at the time. A </a:t>
            </a:r>
            <a:r>
              <a:rPr b="0" lang="en-US" sz="1000" spc="-1" strike="noStrike">
                <a:latin typeface="Arial"/>
              </a:rPr>
              <a:t>successor, Sidekiq, which </a:t>
            </a:r>
            <a:r>
              <a:rPr b="0" lang="en-US" sz="1000" spc="-1" strike="noStrike">
                <a:latin typeface="Arial"/>
              </a:rPr>
              <a:t>emerged in 2012 and was </a:t>
            </a:r>
            <a:r>
              <a:rPr b="0" lang="en-US" sz="1000" spc="-1" strike="noStrike">
                <a:latin typeface="Arial"/>
              </a:rPr>
              <a:t>also built on Redis, is now </a:t>
            </a:r>
            <a:r>
              <a:rPr b="0" lang="en-US" sz="1000" spc="-1" strike="noStrike">
                <a:latin typeface="Arial"/>
              </a:rPr>
              <a:t>the top choice for Rails </a:t>
            </a:r>
            <a:r>
              <a:rPr b="0" lang="en-US" sz="1000" spc="-1" strike="noStrike">
                <a:latin typeface="Arial"/>
              </a:rPr>
              <a:t>application developers.</a:t>
            </a:r>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 name="" descr=""/>
          <p:cNvPicPr/>
          <p:nvPr/>
        </p:nvPicPr>
        <p:blipFill>
          <a:blip r:embed="rId1"/>
          <a:stretch/>
        </p:blipFill>
        <p:spPr>
          <a:xfrm>
            <a:off x="0" y="151920"/>
            <a:ext cx="10079640" cy="2134080"/>
          </a:xfrm>
          <a:prstGeom prst="rect">
            <a:avLst/>
          </a:prstGeom>
          <a:ln w="0">
            <a:noFill/>
          </a:ln>
        </p:spPr>
      </p:pic>
      <p:pic>
        <p:nvPicPr>
          <p:cNvPr id="55" name="" descr=""/>
          <p:cNvPicPr/>
          <p:nvPr/>
        </p:nvPicPr>
        <p:blipFill>
          <a:blip r:embed="rId2"/>
          <a:stretch/>
        </p:blipFill>
        <p:spPr>
          <a:xfrm>
            <a:off x="1143000" y="2057400"/>
            <a:ext cx="7772400" cy="32410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 name="" descr=""/>
          <p:cNvPicPr/>
          <p:nvPr/>
        </p:nvPicPr>
        <p:blipFill>
          <a:blip r:embed="rId1"/>
          <a:stretch/>
        </p:blipFill>
        <p:spPr>
          <a:xfrm>
            <a:off x="586080" y="1080"/>
            <a:ext cx="4443120" cy="5669640"/>
          </a:xfrm>
          <a:prstGeom prst="rect">
            <a:avLst/>
          </a:prstGeom>
          <a:ln w="0">
            <a:noFill/>
          </a:ln>
        </p:spPr>
      </p:pic>
      <p:sp>
        <p:nvSpPr>
          <p:cNvPr id="57" name=""/>
          <p:cNvSpPr txBox="1"/>
          <p:nvPr/>
        </p:nvSpPr>
        <p:spPr>
          <a:xfrm>
            <a:off x="5943600" y="1546920"/>
            <a:ext cx="3657600" cy="1882080"/>
          </a:xfrm>
          <a:prstGeom prst="rect">
            <a:avLst/>
          </a:prstGeom>
          <a:noFill/>
          <a:ln w="0">
            <a:noFill/>
          </a:ln>
        </p:spPr>
        <p:txBody>
          <a:bodyPr lIns="90000" rIns="90000" tIns="45000" bIns="45000" anchor="t">
            <a:noAutofit/>
          </a:bodyPr>
          <a:p>
            <a:r>
              <a:rPr b="0" lang="en-US" sz="1800" spc="-1" strike="noStrike">
                <a:latin typeface="Arial"/>
              </a:rPr>
              <a:t>Cache</a:t>
            </a:r>
            <a:endParaRPr b="0" lang="en-US" sz="1800" spc="-1" strike="noStrike">
              <a:latin typeface="Arial"/>
            </a:endParaRPr>
          </a:p>
          <a:p>
            <a:endParaRPr b="0" lang="en-US" sz="1800" spc="-1" strike="noStrike">
              <a:latin typeface="Arial"/>
            </a:endParaRPr>
          </a:p>
          <a:p>
            <a:r>
              <a:rPr b="0" lang="en-US" sz="1800" spc="-1" strike="noStrike">
                <a:latin typeface="Arial"/>
              </a:rPr>
              <a:t>Chat, messages, queues</a:t>
            </a:r>
            <a:endParaRPr b="0" lang="en-US" sz="1800" spc="-1" strike="noStrike">
              <a:latin typeface="Arial"/>
            </a:endParaRPr>
          </a:p>
          <a:p>
            <a:endParaRPr b="0" lang="en-US" sz="1800" spc="-1" strike="noStrike">
              <a:latin typeface="Arial"/>
            </a:endParaRPr>
          </a:p>
          <a:p>
            <a:r>
              <a:rPr b="0" lang="en-US" sz="1800" spc="-1" strike="noStrike">
                <a:latin typeface="Arial"/>
              </a:rPr>
              <a:t>Session storage för webb</a:t>
            </a:r>
            <a:endParaRPr b="0" lang="en-US" sz="1800" spc="-1" strike="noStrike">
              <a:latin typeface="Arial"/>
            </a:endParaRPr>
          </a:p>
          <a:p>
            <a:endParaRPr b="0" lang="en-US" sz="1800" spc="-1" strike="noStrike">
              <a:latin typeface="Arial"/>
            </a:endParaRPr>
          </a:p>
          <a:p>
            <a:r>
              <a:rPr b="0" lang="en-US" sz="1800" spc="-1" strike="noStrike">
                <a:latin typeface="Arial"/>
              </a:rPr>
              <a:t>Geospatial indexes</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 descr=""/>
          <p:cNvPicPr/>
          <p:nvPr/>
        </p:nvPicPr>
        <p:blipFill>
          <a:blip r:embed="rId1"/>
          <a:stretch/>
        </p:blipFill>
        <p:spPr>
          <a:xfrm>
            <a:off x="2287440" y="8640"/>
            <a:ext cx="5537880" cy="5669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
          <p:cNvSpPr txBox="1"/>
          <p:nvPr/>
        </p:nvSpPr>
        <p:spPr>
          <a:xfrm>
            <a:off x="36000" y="228600"/>
            <a:ext cx="9896400" cy="1131120"/>
          </a:xfrm>
          <a:prstGeom prst="rect">
            <a:avLst/>
          </a:prstGeom>
          <a:noFill/>
          <a:ln w="0">
            <a:noFill/>
          </a:ln>
        </p:spPr>
        <p:txBody>
          <a:bodyPr lIns="90000" rIns="90000" tIns="45000" bIns="45000" anchor="t">
            <a:noAutofit/>
          </a:bodyPr>
          <a:p>
            <a:r>
              <a:rPr b="1" lang="en-US" sz="1200" spc="-1" strike="noStrike">
                <a:latin typeface="Arial"/>
              </a:rPr>
              <a:t>Performa</a:t>
            </a:r>
            <a:r>
              <a:rPr b="1" lang="en-US" sz="1200" spc="-1" strike="noStrike">
                <a:latin typeface="Arial"/>
              </a:rPr>
              <a:t>nce</a:t>
            </a:r>
            <a:endParaRPr b="1" lang="en-US" sz="1200" spc="-1" strike="noStrike">
              <a:latin typeface="Arial"/>
            </a:endParaRPr>
          </a:p>
          <a:p>
            <a:r>
              <a:rPr b="0" lang="en-US" sz="1000" spc="-1" strike="noStrike">
                <a:latin typeface="Arial"/>
              </a:rPr>
              <a:t>All Redis </a:t>
            </a:r>
            <a:r>
              <a:rPr b="0" lang="en-US" sz="1000" spc="-1" strike="noStrike">
                <a:latin typeface="Arial"/>
              </a:rPr>
              <a:t>data resides </a:t>
            </a:r>
            <a:r>
              <a:rPr b="0" lang="en-US" sz="1000" spc="-1" strike="noStrike">
                <a:latin typeface="Arial"/>
              </a:rPr>
              <a:t>in memory, </a:t>
            </a:r>
            <a:r>
              <a:rPr b="0" lang="en-US" sz="1000" spc="-1" strike="noStrike">
                <a:latin typeface="Arial"/>
              </a:rPr>
              <a:t>which </a:t>
            </a:r>
            <a:r>
              <a:rPr b="0" lang="en-US" sz="1000" spc="-1" strike="noStrike">
                <a:latin typeface="Arial"/>
              </a:rPr>
              <a:t>enables low </a:t>
            </a:r>
            <a:r>
              <a:rPr b="0" lang="en-US" sz="1000" spc="-1" strike="noStrike">
                <a:latin typeface="Arial"/>
              </a:rPr>
              <a:t>latency and </a:t>
            </a:r>
            <a:r>
              <a:rPr b="0" lang="en-US" sz="1000" spc="-1" strike="noStrike">
                <a:latin typeface="Arial"/>
              </a:rPr>
              <a:t>high </a:t>
            </a:r>
            <a:r>
              <a:rPr b="0" lang="en-US" sz="1000" spc="-1" strike="noStrike">
                <a:latin typeface="Arial"/>
              </a:rPr>
              <a:t>throughput </a:t>
            </a:r>
            <a:r>
              <a:rPr b="0" lang="en-US" sz="1000" spc="-1" strike="noStrike">
                <a:latin typeface="Arial"/>
              </a:rPr>
              <a:t>data access. </a:t>
            </a:r>
            <a:r>
              <a:rPr b="0" lang="en-US" sz="1000" spc="-1" strike="noStrike">
                <a:latin typeface="Arial"/>
              </a:rPr>
              <a:t>Unlike </a:t>
            </a:r>
            <a:r>
              <a:rPr b="0" lang="en-US" sz="1000" spc="-1" strike="noStrike">
                <a:latin typeface="Arial"/>
              </a:rPr>
              <a:t>traditional </a:t>
            </a:r>
            <a:r>
              <a:rPr b="0" lang="en-US" sz="1000" spc="-1" strike="noStrike">
                <a:latin typeface="Arial"/>
              </a:rPr>
              <a:t>databases, </a:t>
            </a:r>
            <a:r>
              <a:rPr b="0" lang="en-US" sz="1000" spc="-1" strike="noStrike">
                <a:latin typeface="Arial"/>
              </a:rPr>
              <a:t>In-memory </a:t>
            </a:r>
            <a:r>
              <a:rPr b="0" lang="en-US" sz="1000" spc="-1" strike="noStrike">
                <a:latin typeface="Arial"/>
              </a:rPr>
              <a:t>data stores </a:t>
            </a:r>
            <a:r>
              <a:rPr b="0" lang="en-US" sz="1000" spc="-1" strike="noStrike">
                <a:latin typeface="Arial"/>
              </a:rPr>
              <a:t>don’t require </a:t>
            </a:r>
            <a:r>
              <a:rPr b="0" lang="en-US" sz="1000" spc="-1" strike="noStrike">
                <a:latin typeface="Arial"/>
              </a:rPr>
              <a:t>a trip to disk, </a:t>
            </a:r>
            <a:r>
              <a:rPr b="0" lang="en-US" sz="1000" spc="-1" strike="noStrike">
                <a:latin typeface="Arial"/>
              </a:rPr>
              <a:t>reducing </a:t>
            </a:r>
            <a:r>
              <a:rPr b="0" lang="en-US" sz="1000" spc="-1" strike="noStrike">
                <a:latin typeface="Arial"/>
              </a:rPr>
              <a:t>engine </a:t>
            </a:r>
            <a:r>
              <a:rPr b="0" lang="en-US" sz="1000" spc="-1" strike="noStrike">
                <a:latin typeface="Arial"/>
              </a:rPr>
              <a:t>latency to </a:t>
            </a:r>
            <a:r>
              <a:rPr b="0" lang="en-US" sz="1000" spc="-1" strike="noStrike">
                <a:latin typeface="Arial"/>
              </a:rPr>
              <a:t>microsecond</a:t>
            </a:r>
            <a:r>
              <a:rPr b="0" lang="en-US" sz="1000" spc="-1" strike="noStrike">
                <a:latin typeface="Arial"/>
              </a:rPr>
              <a:t>s. Because </a:t>
            </a:r>
            <a:r>
              <a:rPr b="0" lang="en-US" sz="1000" spc="-1" strike="noStrike">
                <a:latin typeface="Arial"/>
              </a:rPr>
              <a:t>of this, in-</a:t>
            </a:r>
            <a:r>
              <a:rPr b="0" lang="en-US" sz="1000" spc="-1" strike="noStrike">
                <a:latin typeface="Arial"/>
              </a:rPr>
              <a:t>memory data </a:t>
            </a:r>
            <a:r>
              <a:rPr b="0" lang="en-US" sz="1000" spc="-1" strike="noStrike">
                <a:latin typeface="Arial"/>
              </a:rPr>
              <a:t>stores can </a:t>
            </a:r>
            <a:r>
              <a:rPr b="0" lang="en-US" sz="1000" spc="-1" strike="noStrike">
                <a:latin typeface="Arial"/>
              </a:rPr>
              <a:t>support an </a:t>
            </a:r>
            <a:r>
              <a:rPr b="0" lang="en-US" sz="1000" spc="-1" strike="noStrike">
                <a:latin typeface="Arial"/>
              </a:rPr>
              <a:t>order of </a:t>
            </a:r>
            <a:r>
              <a:rPr b="0" lang="en-US" sz="1000" spc="-1" strike="noStrike">
                <a:latin typeface="Arial"/>
              </a:rPr>
              <a:t>magnitude </a:t>
            </a:r>
            <a:r>
              <a:rPr b="0" lang="en-US" sz="1000" spc="-1" strike="noStrike">
                <a:latin typeface="Arial"/>
              </a:rPr>
              <a:t>more </a:t>
            </a:r>
            <a:r>
              <a:rPr b="0" lang="en-US" sz="1000" spc="-1" strike="noStrike">
                <a:latin typeface="Arial"/>
              </a:rPr>
              <a:t>operations </a:t>
            </a:r>
            <a:r>
              <a:rPr b="0" lang="en-US" sz="1000" spc="-1" strike="noStrike">
                <a:latin typeface="Arial"/>
              </a:rPr>
              <a:t>and faster </a:t>
            </a:r>
            <a:r>
              <a:rPr b="0" lang="en-US" sz="1000" spc="-1" strike="noStrike">
                <a:latin typeface="Arial"/>
              </a:rPr>
              <a:t>response </a:t>
            </a:r>
            <a:r>
              <a:rPr b="0" lang="en-US" sz="1000" spc="-1" strike="noStrike">
                <a:latin typeface="Arial"/>
              </a:rPr>
              <a:t>times. The </a:t>
            </a:r>
            <a:r>
              <a:rPr b="0" lang="en-US" sz="1000" spc="-1" strike="noStrike">
                <a:latin typeface="Arial"/>
              </a:rPr>
              <a:t>result is </a:t>
            </a:r>
            <a:r>
              <a:rPr b="0" lang="en-US" sz="1000" spc="-1" strike="noStrike">
                <a:latin typeface="Arial"/>
              </a:rPr>
              <a:t>blazing-fast </a:t>
            </a:r>
            <a:r>
              <a:rPr b="0" lang="en-US" sz="1000" spc="-1" strike="noStrike">
                <a:latin typeface="Arial"/>
              </a:rPr>
              <a:t>performance </a:t>
            </a:r>
            <a:r>
              <a:rPr b="0" lang="en-US" sz="1000" spc="-1" strike="noStrike">
                <a:latin typeface="Arial"/>
              </a:rPr>
              <a:t>with average </a:t>
            </a:r>
            <a:r>
              <a:rPr b="0" lang="en-US" sz="1000" spc="-1" strike="noStrike">
                <a:latin typeface="Arial"/>
              </a:rPr>
              <a:t>read and </a:t>
            </a:r>
            <a:r>
              <a:rPr b="0" lang="en-US" sz="1000" spc="-1" strike="noStrike">
                <a:latin typeface="Arial"/>
              </a:rPr>
              <a:t>write </a:t>
            </a:r>
            <a:r>
              <a:rPr b="0" lang="en-US" sz="1000" spc="-1" strike="noStrike">
                <a:latin typeface="Arial"/>
              </a:rPr>
              <a:t>operations </a:t>
            </a:r>
            <a:r>
              <a:rPr b="0" lang="en-US" sz="1000" spc="-1" strike="noStrike">
                <a:latin typeface="Arial"/>
              </a:rPr>
              <a:t>taking less </a:t>
            </a:r>
            <a:r>
              <a:rPr b="0" lang="en-US" sz="1000" spc="-1" strike="noStrike">
                <a:latin typeface="Arial"/>
              </a:rPr>
              <a:t>than a </a:t>
            </a:r>
            <a:r>
              <a:rPr b="0" lang="en-US" sz="1000" spc="-1" strike="noStrike">
                <a:latin typeface="Arial"/>
              </a:rPr>
              <a:t>millisecond </a:t>
            </a:r>
            <a:r>
              <a:rPr b="0" lang="en-US" sz="1000" spc="-1" strike="noStrike">
                <a:latin typeface="Arial"/>
              </a:rPr>
              <a:t>and support </a:t>
            </a:r>
            <a:r>
              <a:rPr b="0" lang="en-US" sz="1000" spc="-1" strike="noStrike">
                <a:latin typeface="Arial"/>
              </a:rPr>
              <a:t>for millions </a:t>
            </a:r>
            <a:r>
              <a:rPr b="0" lang="en-US" sz="1000" spc="-1" strike="noStrike">
                <a:latin typeface="Arial"/>
              </a:rPr>
              <a:t>of operations </a:t>
            </a:r>
            <a:r>
              <a:rPr b="0" lang="en-US" sz="1000" spc="-1" strike="noStrike">
                <a:latin typeface="Arial"/>
              </a:rPr>
              <a:t>per second.</a:t>
            </a:r>
            <a:endParaRPr b="0" lang="en-US" sz="1000" spc="-1" strike="noStrike">
              <a:latin typeface="Arial"/>
            </a:endParaRPr>
          </a:p>
          <a:p>
            <a:endParaRPr b="0" lang="en-US" sz="1000" spc="-1" strike="noStrike">
              <a:latin typeface="Arial"/>
            </a:endParaRPr>
          </a:p>
        </p:txBody>
      </p:sp>
      <p:sp>
        <p:nvSpPr>
          <p:cNvPr id="60" name=""/>
          <p:cNvSpPr txBox="1"/>
          <p:nvPr/>
        </p:nvSpPr>
        <p:spPr>
          <a:xfrm>
            <a:off x="41760" y="1299600"/>
            <a:ext cx="9559440" cy="847440"/>
          </a:xfrm>
          <a:prstGeom prst="rect">
            <a:avLst/>
          </a:prstGeom>
          <a:noFill/>
          <a:ln w="0">
            <a:noFill/>
          </a:ln>
        </p:spPr>
        <p:txBody>
          <a:bodyPr lIns="90000" rIns="90000" tIns="45000" bIns="45000" anchor="t">
            <a:noAutofit/>
          </a:bodyPr>
          <a:p>
            <a:r>
              <a:rPr b="1" lang="en-US" sz="1200" spc="-1" strike="noStrike">
                <a:latin typeface="Arial"/>
              </a:rPr>
              <a:t>Flexible data structures</a:t>
            </a:r>
            <a:endParaRPr b="1" lang="en-US" sz="1200" spc="-1" strike="noStrike">
              <a:latin typeface="Arial"/>
            </a:endParaRPr>
          </a:p>
          <a:p>
            <a:r>
              <a:rPr b="0" lang="en-US" sz="1000" spc="-1" strike="noStrike">
                <a:latin typeface="Arial"/>
              </a:rPr>
              <a:t>Unlike other key-value data stores that offer limited data structures, Redis has a vast variety of data structures to meet your application needs. Redis data types include:</a:t>
            </a:r>
            <a:endParaRPr b="0" lang="en-US" sz="1000" spc="-1" strike="noStrike">
              <a:latin typeface="Arial"/>
            </a:endParaRPr>
          </a:p>
          <a:p>
            <a:endParaRPr b="0" lang="en-US" sz="1000" spc="-1" strike="noStrike">
              <a:latin typeface="Arial"/>
            </a:endParaRPr>
          </a:p>
        </p:txBody>
      </p:sp>
      <p:sp>
        <p:nvSpPr>
          <p:cNvPr id="61" name=""/>
          <p:cNvSpPr txBox="1"/>
          <p:nvPr/>
        </p:nvSpPr>
        <p:spPr>
          <a:xfrm>
            <a:off x="41760" y="2093400"/>
            <a:ext cx="9788040" cy="1414800"/>
          </a:xfrm>
          <a:prstGeom prst="rect">
            <a:avLst/>
          </a:prstGeom>
          <a:noFill/>
          <a:ln w="0">
            <a:noFill/>
          </a:ln>
        </p:spPr>
        <p:txBody>
          <a:bodyPr lIns="90000" rIns="90000" tIns="45000" bIns="45000" anchor="t">
            <a:noAutofit/>
          </a:bodyPr>
          <a:p>
            <a:r>
              <a:rPr b="1" lang="en-US" sz="1200" spc="-1" strike="noStrike">
                <a:latin typeface="Arial"/>
              </a:rPr>
              <a:t>Simplicity and ease-of-use</a:t>
            </a:r>
            <a:endParaRPr b="1" lang="en-US" sz="1200" spc="-1" strike="noStrike">
              <a:latin typeface="Arial"/>
            </a:endParaRPr>
          </a:p>
          <a:p>
            <a:r>
              <a:rPr b="0" lang="en-US" sz="1000" spc="-1" strike="noStrike">
                <a:latin typeface="Arial"/>
              </a:rPr>
              <a:t>Redis enables you to write traditionally complex code with fewer, simpler lines. With Redis, you write fewer lines of code to store, access, and use data in your applications. The difference is that developers who use Redis can use a simple command structure as opposed to the query languages of traditional databases. For example, you can use the Redis hash data structure to move data to a data store with only one line of code. A similar task on a data store with no hash data structures would require many lines of code to convert from one format to another. Redis comes with native data structures and many options to manipulate and interact with your data. Over a hundred open source clients are available for Redis developers. Supported languages include Java, Python, PHP, C, C++, C#, JavaScript, Node.js, Ruby, R, Go, and many others.</a:t>
            </a:r>
            <a:endParaRPr b="0" lang="en-US" sz="1000" spc="-1" strike="noStrike">
              <a:latin typeface="Arial"/>
            </a:endParaRPr>
          </a:p>
          <a:p>
            <a:endParaRPr b="0" lang="en-US" sz="1000" spc="-1" strike="noStrike">
              <a:latin typeface="Arial"/>
            </a:endParaRPr>
          </a:p>
        </p:txBody>
      </p:sp>
      <p:sp>
        <p:nvSpPr>
          <p:cNvPr id="62" name=""/>
          <p:cNvSpPr txBox="1"/>
          <p:nvPr/>
        </p:nvSpPr>
        <p:spPr>
          <a:xfrm>
            <a:off x="58680" y="3354120"/>
            <a:ext cx="9771120" cy="1130760"/>
          </a:xfrm>
          <a:prstGeom prst="rect">
            <a:avLst/>
          </a:prstGeom>
          <a:noFill/>
          <a:ln w="0">
            <a:noFill/>
          </a:ln>
        </p:spPr>
        <p:txBody>
          <a:bodyPr lIns="90000" rIns="90000" tIns="45000" bIns="45000" anchor="t">
            <a:noAutofit/>
          </a:bodyPr>
          <a:p>
            <a:r>
              <a:rPr b="1" lang="en-US" sz="1200" spc="-1" strike="noStrike">
                <a:latin typeface="Arial"/>
              </a:rPr>
              <a:t>High availability and scalability</a:t>
            </a:r>
            <a:endParaRPr b="1" lang="en-US" sz="1200" spc="-1" strike="noStrike">
              <a:latin typeface="Arial"/>
            </a:endParaRPr>
          </a:p>
          <a:p>
            <a:r>
              <a:rPr b="0" lang="en-US" sz="1000" spc="-1" strike="noStrike">
                <a:latin typeface="Arial"/>
              </a:rPr>
              <a:t>Redis offers a primary-replica architecture in a single node primary or a clustered topology. This allows you to build highly available solutions providing consistent performance and reliability. When you need to adjust your cluster size, various options to scale up and scale in or out are also available. This allows your cluster to grow with your demands.</a:t>
            </a:r>
            <a:endParaRPr b="0" lang="en-US" sz="1000" spc="-1" strike="noStrike">
              <a:latin typeface="Arial"/>
            </a:endParaRPr>
          </a:p>
          <a:p>
            <a:endParaRPr b="0" lang="en-US" sz="1000" spc="-1" strike="noStrike">
              <a:latin typeface="Arial"/>
            </a:endParaRPr>
          </a:p>
        </p:txBody>
      </p:sp>
      <p:sp>
        <p:nvSpPr>
          <p:cNvPr id="63" name=""/>
          <p:cNvSpPr txBox="1"/>
          <p:nvPr/>
        </p:nvSpPr>
        <p:spPr>
          <a:xfrm>
            <a:off x="60480" y="4343400"/>
            <a:ext cx="9047520" cy="988920"/>
          </a:xfrm>
          <a:prstGeom prst="rect">
            <a:avLst/>
          </a:prstGeom>
          <a:noFill/>
          <a:ln w="0">
            <a:noFill/>
          </a:ln>
        </p:spPr>
        <p:txBody>
          <a:bodyPr lIns="90000" rIns="90000" tIns="45000" bIns="45000" anchor="t">
            <a:noAutofit/>
          </a:bodyPr>
          <a:p>
            <a:r>
              <a:rPr b="1" lang="en-US" sz="1200" spc="-1" strike="noStrike">
                <a:latin typeface="Arial"/>
              </a:rPr>
              <a:t>Open Source</a:t>
            </a:r>
            <a:endParaRPr b="1" lang="en-US" sz="1200" spc="-1" strike="noStrike">
              <a:latin typeface="Arial"/>
            </a:endParaRPr>
          </a:p>
          <a:p>
            <a:r>
              <a:rPr b="0" lang="en-US" sz="1000" spc="-1" strike="noStrike">
                <a:latin typeface="Arial"/>
              </a:rPr>
              <a:t>Redis is an open source project supported by a vibrant community, including AWS. There’s no vendor or technology lock in as Redis is open standards based, supports open data formats, and features a rich set of clients.</a:t>
            </a:r>
            <a:endParaRPr b="0" lang="en-US" sz="1000" spc="-1" strike="noStrike">
              <a:latin typeface="Arial"/>
            </a:endParaRPr>
          </a:p>
          <a:p>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 name="" descr=""/>
          <p:cNvPicPr/>
          <p:nvPr/>
        </p:nvPicPr>
        <p:blipFill>
          <a:blip r:embed="rId1"/>
          <a:stretch/>
        </p:blipFill>
        <p:spPr>
          <a:xfrm>
            <a:off x="1652040" y="1080"/>
            <a:ext cx="6788160" cy="566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232</TotalTime>
  <Application>LibreOffice/7.3.7.2$Linux_X86_64 LibreOffice_project/30$Build-2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2023-11-01T19:06:16Z</dcterms:created>
  <dc:creator/>
  <dc:description/>
  <dc:language>en-US</dc:language>
  <cp:lastModifiedBy/>
  <dcterms:modified xsi:type="dcterms:W3CDTF">2023-11-02T14:06:14Z</dcterms:modified>
  <cp:revision>12</cp:revision>
  <dc:subject/>
  <dc:title/>
</cp:coreProperties>
</file>