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Roboto"/>
      <p:regular r:id="rId7"/>
      <p:bold r:id="rId8"/>
      <p:italic r:id="rId9"/>
      <p:boldItalic r:id="rId10"/>
    </p:embeddedFont>
    <p:embeddedFont>
      <p:font typeface="Roboto Condensed"/>
      <p:regular r:id="rId11"/>
      <p:bold r:id="rId12"/>
      <p:italic r:id="rId13"/>
      <p:boldItalic r:id="rId14"/>
    </p:embeddedFont>
    <p:embeddedFont>
      <p:font typeface="Helvetica Neue"/>
      <p:regular r:id="rId15"/>
      <p:bold r:id="rId16"/>
      <p:italic r:id="rId17"/>
      <p:boldItalic r:id="rId18"/>
    </p:embeddedFont>
    <p:embeddedFont>
      <p:font typeface="Roboto Mono"/>
      <p:regular r:id="rId19"/>
      <p:bold r:id="rId20"/>
      <p:italic r:id="rId21"/>
      <p:boldItalic r:id="rId22"/>
    </p:embeddedFont>
    <p:embeddedFont>
      <p:font typeface="Helvetica Neue Light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ono-bold.fntdata"/><Relationship Id="rId22" Type="http://schemas.openxmlformats.org/officeDocument/2006/relationships/font" Target="fonts/RobotoMono-boldItalic.fntdata"/><Relationship Id="rId21" Type="http://schemas.openxmlformats.org/officeDocument/2006/relationships/font" Target="fonts/RobotoMono-italic.fntdata"/><Relationship Id="rId24" Type="http://schemas.openxmlformats.org/officeDocument/2006/relationships/font" Target="fonts/HelveticaNeueLight-bold.fntdata"/><Relationship Id="rId23" Type="http://schemas.openxmlformats.org/officeDocument/2006/relationships/font" Target="fonts/HelveticaNeueLight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Roboto-italic.fntdata"/><Relationship Id="rId26" Type="http://schemas.openxmlformats.org/officeDocument/2006/relationships/font" Target="fonts/HelveticaNeueLight-boldItalic.fntdata"/><Relationship Id="rId25" Type="http://schemas.openxmlformats.org/officeDocument/2006/relationships/font" Target="fonts/HelveticaNeueLigh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Roboto-regular.fntdata"/><Relationship Id="rId8" Type="http://schemas.openxmlformats.org/officeDocument/2006/relationships/font" Target="fonts/Roboto-bold.fntdata"/><Relationship Id="rId11" Type="http://schemas.openxmlformats.org/officeDocument/2006/relationships/font" Target="fonts/RobotoCondensed-regular.fntdata"/><Relationship Id="rId10" Type="http://schemas.openxmlformats.org/officeDocument/2006/relationships/font" Target="fonts/Roboto-boldItalic.fntdata"/><Relationship Id="rId13" Type="http://schemas.openxmlformats.org/officeDocument/2006/relationships/font" Target="fonts/RobotoCondensed-italic.fntdata"/><Relationship Id="rId12" Type="http://schemas.openxmlformats.org/officeDocument/2006/relationships/font" Target="fonts/RobotoCondensed-bold.fntdata"/><Relationship Id="rId15" Type="http://schemas.openxmlformats.org/officeDocument/2006/relationships/font" Target="fonts/HelveticaNeue-regular.fntdata"/><Relationship Id="rId14" Type="http://schemas.openxmlformats.org/officeDocument/2006/relationships/font" Target="fonts/RobotoCondensed-boldItalic.fntdata"/><Relationship Id="rId17" Type="http://schemas.openxmlformats.org/officeDocument/2006/relationships/font" Target="fonts/HelveticaNeue-italic.fntdata"/><Relationship Id="rId16" Type="http://schemas.openxmlformats.org/officeDocument/2006/relationships/font" Target="fonts/HelveticaNeue-bold.fntdata"/><Relationship Id="rId19" Type="http://schemas.openxmlformats.org/officeDocument/2006/relationships/font" Target="fonts/RobotoMono-regular.fntdata"/><Relationship Id="rId18" Type="http://schemas.openxmlformats.org/officeDocument/2006/relationships/font" Target="fonts/HelveticaNeue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176b7ac22b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" name="Google Shape;56;g2176b7ac22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Font typeface="Roboto"/>
              <a:buNone/>
              <a:defRPr sz="5200"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Font typeface="Roboto Mono"/>
              <a:buNone/>
              <a:defRPr sz="5200">
                <a:latin typeface="Roboto Mono"/>
                <a:ea typeface="Roboto Mono"/>
                <a:cs typeface="Roboto Mono"/>
                <a:sym typeface="Roboto Mon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Font typeface="Roboto Mono"/>
              <a:buNone/>
              <a:defRPr sz="5200">
                <a:latin typeface="Roboto Mono"/>
                <a:ea typeface="Roboto Mono"/>
                <a:cs typeface="Roboto Mono"/>
                <a:sym typeface="Roboto Mon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Font typeface="Roboto Mono"/>
              <a:buNone/>
              <a:defRPr sz="5200">
                <a:latin typeface="Roboto Mono"/>
                <a:ea typeface="Roboto Mono"/>
                <a:cs typeface="Roboto Mono"/>
                <a:sym typeface="Roboto Mon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Font typeface="Roboto Mono"/>
              <a:buNone/>
              <a:defRPr sz="5200">
                <a:latin typeface="Roboto Mono"/>
                <a:ea typeface="Roboto Mono"/>
                <a:cs typeface="Roboto Mono"/>
                <a:sym typeface="Roboto Mon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Font typeface="Roboto Mono"/>
              <a:buNone/>
              <a:defRPr sz="5200">
                <a:latin typeface="Roboto Mono"/>
                <a:ea typeface="Roboto Mono"/>
                <a:cs typeface="Roboto Mono"/>
                <a:sym typeface="Roboto Mon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Font typeface="Roboto Mono"/>
              <a:buNone/>
              <a:defRPr sz="5200">
                <a:latin typeface="Roboto Mono"/>
                <a:ea typeface="Roboto Mono"/>
                <a:cs typeface="Roboto Mono"/>
                <a:sym typeface="Roboto Mon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Font typeface="Roboto Mono"/>
              <a:buNone/>
              <a:defRPr sz="5200">
                <a:latin typeface="Roboto Mono"/>
                <a:ea typeface="Roboto Mono"/>
                <a:cs typeface="Roboto Mono"/>
                <a:sym typeface="Roboto Mon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Font typeface="Roboto Mono"/>
              <a:buNone/>
              <a:defRPr sz="5200"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None/>
              <a:defRPr>
                <a:latin typeface="Roboto Mono"/>
                <a:ea typeface="Roboto Mono"/>
                <a:cs typeface="Roboto Mono"/>
                <a:sym typeface="Roboto Mon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18253" y="4663225"/>
            <a:ext cx="1344200" cy="3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746875" y="201025"/>
            <a:ext cx="215574" cy="215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5" name="Google Shape;45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8" name="Google Shape;4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 1">
  <p:cSld name="Blank_3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81875" y="4724375"/>
            <a:ext cx="1069273" cy="25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 1 1">
  <p:cSld name="Blank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18253" y="4663225"/>
            <a:ext cx="1344200" cy="3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- left">
  <p:cSld name="BLANK_1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18253" y="4663225"/>
            <a:ext cx="1344200" cy="3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- right">
  <p:cSld name="BLANK_1_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0653" y="4663225"/>
            <a:ext cx="1344200" cy="3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CUSTOM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48775" y="-36588"/>
            <a:ext cx="9705424" cy="521667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6"/>
          <p:cNvSpPr txBox="1"/>
          <p:nvPr>
            <p:ph type="ctrTitle"/>
          </p:nvPr>
        </p:nvSpPr>
        <p:spPr>
          <a:xfrm>
            <a:off x="333100" y="1708942"/>
            <a:ext cx="6224100" cy="77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"/>
              <a:buNone/>
              <a:defRPr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"/>
              <a:buNone/>
              <a:defRPr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"/>
              <a:buNone/>
              <a:defRPr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"/>
              <a:buNone/>
              <a:defRPr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"/>
              <a:buNone/>
              <a:defRPr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"/>
              <a:buNone/>
              <a:defRPr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"/>
              <a:buNone/>
              <a:defRPr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"/>
              <a:buNone/>
              <a:defRPr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" name="Google Shape;21;p6"/>
          <p:cNvSpPr/>
          <p:nvPr/>
        </p:nvSpPr>
        <p:spPr>
          <a:xfrm>
            <a:off x="-34925" y="96075"/>
            <a:ext cx="6646200" cy="127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" name="Google Shape;22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21" y="241976"/>
            <a:ext cx="6081201" cy="91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ite">
  <p:cSld name="CUSTOM_1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 Big" showMasterSp="0">
  <p:cSld name="Title &amp; Bullets Big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8"/>
          <p:cNvSpPr txBox="1"/>
          <p:nvPr>
            <p:ph type="title"/>
          </p:nvPr>
        </p:nvSpPr>
        <p:spPr>
          <a:xfrm>
            <a:off x="419100" y="925078"/>
            <a:ext cx="3833700" cy="53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2850" lIns="12850" spcFirstLastPara="1" rIns="12850" wrap="square" tIns="128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1000"/>
              <a:buFont typeface="Helvetica Neue"/>
              <a:buNone/>
              <a:defRPr b="1" i="0" sz="26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1300"/>
              <a:buFont typeface="Helvetica Neue"/>
              <a:buNone/>
              <a:defRPr b="1" i="0" sz="34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1300"/>
              <a:buFont typeface="Helvetica Neue"/>
              <a:buNone/>
              <a:defRPr b="1" i="0" sz="34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1300"/>
              <a:buFont typeface="Helvetica Neue"/>
              <a:buNone/>
              <a:defRPr b="1" i="0" sz="34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1300"/>
              <a:buFont typeface="Helvetica Neue"/>
              <a:buNone/>
              <a:defRPr b="1" i="0" sz="34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1300"/>
              <a:buFont typeface="Helvetica Neue"/>
              <a:buNone/>
              <a:defRPr b="1" i="0" sz="34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1300"/>
              <a:buFont typeface="Helvetica Neue"/>
              <a:buNone/>
              <a:defRPr b="1" i="0" sz="34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1300"/>
              <a:buFont typeface="Helvetica Neue"/>
              <a:buNone/>
              <a:defRPr b="1" i="0" sz="34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1300"/>
              <a:buFont typeface="Helvetica Neue"/>
              <a:buNone/>
              <a:defRPr b="1" i="0" sz="34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6" name="Google Shape;26;p8"/>
          <p:cNvSpPr txBox="1"/>
          <p:nvPr>
            <p:ph idx="1" type="body"/>
          </p:nvPr>
        </p:nvSpPr>
        <p:spPr>
          <a:xfrm>
            <a:off x="438150" y="1695450"/>
            <a:ext cx="5960100" cy="3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850" lIns="12850" spcFirstLastPara="1" rIns="12850" wrap="square" tIns="12850">
            <a:noAutofit/>
          </a:bodyPr>
          <a:lstStyle>
            <a:lvl1pPr indent="-266700" lvl="0" marL="4572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4E4540"/>
              </a:buClr>
              <a:buSzPts val="600"/>
              <a:buFont typeface="Helvetica Neue"/>
              <a:buChar char="➡"/>
              <a:defRPr b="0" i="0" sz="14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54000" lvl="1" marL="9144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4E4540"/>
              </a:buClr>
              <a:buSzPts val="400"/>
              <a:buFont typeface="Helvetica Neue"/>
              <a:buChar char="➡"/>
              <a:defRPr b="0" i="0" sz="14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54000" lvl="2" marL="13716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4E4540"/>
              </a:buClr>
              <a:buSzPts val="400"/>
              <a:buFont typeface="Helvetica Neue"/>
              <a:buChar char="➡"/>
              <a:defRPr b="0" i="0" sz="14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54000" lvl="3" marL="18288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4E4540"/>
              </a:buClr>
              <a:buSzPts val="400"/>
              <a:buFont typeface="Helvetica Neue"/>
              <a:buChar char="➡"/>
              <a:defRPr b="0" i="0" sz="14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54000" lvl="4" marL="22860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4E4540"/>
              </a:buClr>
              <a:buSzPts val="400"/>
              <a:buFont typeface="Helvetica Neue"/>
              <a:buChar char="➡"/>
              <a:defRPr b="0" i="0" sz="14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47650" lvl="5" marL="2743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E4540"/>
              </a:buClr>
              <a:buSzPts val="300"/>
              <a:buFont typeface="Helvetica Neue"/>
              <a:buChar char="•"/>
              <a:defRPr b="0" i="0" sz="12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47650" lvl="6" marL="32004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E4540"/>
              </a:buClr>
              <a:buSzPts val="300"/>
              <a:buFont typeface="Helvetica Neue"/>
              <a:buChar char="•"/>
              <a:defRPr b="0" i="0" sz="12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47650" lvl="7" marL="36576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E4540"/>
              </a:buClr>
              <a:buSzPts val="300"/>
              <a:buFont typeface="Helvetica Neue"/>
              <a:buChar char="•"/>
              <a:defRPr b="0" i="0" sz="12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47650" lvl="8" marL="41148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E4540"/>
              </a:buClr>
              <a:buSzPts val="300"/>
              <a:buFont typeface="Helvetica Neue"/>
              <a:buChar char="•"/>
              <a:defRPr b="0" i="0" sz="12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7" name="Google Shape;27;p8"/>
          <p:cNvSpPr txBox="1"/>
          <p:nvPr>
            <p:ph idx="12" type="sldNum"/>
          </p:nvPr>
        </p:nvSpPr>
        <p:spPr>
          <a:xfrm>
            <a:off x="4484637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7150" lIns="7150" spcFirstLastPara="1" rIns="7150" wrap="square" tIns="71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" showMasterSp="0">
  <p:cSld name="Title &amp; Subtitl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/>
          <p:nvPr>
            <p:ph type="title"/>
          </p:nvPr>
        </p:nvSpPr>
        <p:spPr>
          <a:xfrm>
            <a:off x="485775" y="966788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3400"/>
              <a:buFont typeface="Helvetica Neue"/>
              <a:buNone/>
              <a:defRPr b="1" i="0" sz="34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3400"/>
              <a:buFont typeface="Helvetica Neue"/>
              <a:buNone/>
              <a:defRPr b="1" i="0" sz="34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3400"/>
              <a:buFont typeface="Helvetica Neue"/>
              <a:buNone/>
              <a:defRPr b="1" i="0" sz="34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3400"/>
              <a:buFont typeface="Helvetica Neue"/>
              <a:buNone/>
              <a:defRPr b="1" i="0" sz="34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3400"/>
              <a:buFont typeface="Helvetica Neue"/>
              <a:buNone/>
              <a:defRPr b="1" i="0" sz="34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3400"/>
              <a:buFont typeface="Helvetica Neue"/>
              <a:buNone/>
              <a:defRPr b="1" i="0" sz="34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3400"/>
              <a:buFont typeface="Helvetica Neue"/>
              <a:buNone/>
              <a:defRPr b="1" i="0" sz="34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3400"/>
              <a:buFont typeface="Helvetica Neue"/>
              <a:buNone/>
              <a:defRPr b="1" i="0" sz="34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ts val="3400"/>
              <a:buFont typeface="Helvetica Neue"/>
              <a:buNone/>
              <a:defRPr b="1" i="0" sz="3400" u="none" cap="none" strike="noStrike">
                <a:solidFill>
                  <a:srgbClr val="0B4D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0" name="Google Shape;30;p9"/>
          <p:cNvSpPr txBox="1"/>
          <p:nvPr>
            <p:ph idx="1" type="body"/>
          </p:nvPr>
        </p:nvSpPr>
        <p:spPr>
          <a:xfrm>
            <a:off x="514350" y="2757488"/>
            <a:ext cx="7810500" cy="18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SzPts val="1400"/>
              <a:buFont typeface="Helvetica Neue"/>
              <a:buNone/>
              <a:defRPr b="0" i="0" sz="18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SzPts val="2700"/>
              <a:buFont typeface="Helvetica Neue"/>
              <a:buNone/>
              <a:defRPr b="0" i="0" sz="18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SzPts val="1400"/>
              <a:buFont typeface="Helvetica Neue"/>
              <a:buNone/>
              <a:defRPr b="0" i="0" sz="18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SzPts val="1400"/>
              <a:buFont typeface="Helvetica Neue"/>
              <a:buNone/>
              <a:defRPr b="0" i="0" sz="18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SzPts val="1400"/>
              <a:buFont typeface="Helvetica Neue"/>
              <a:buNone/>
              <a:defRPr b="0" i="0" sz="18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85750" lvl="5" marL="2743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E4540"/>
              </a:buClr>
              <a:buSzPts val="900"/>
              <a:buFont typeface="Helvetica Neue"/>
              <a:buChar char="•"/>
              <a:defRPr b="0" i="0" sz="12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85750" lvl="6" marL="32004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E4540"/>
              </a:buClr>
              <a:buSzPts val="900"/>
              <a:buFont typeface="Helvetica Neue"/>
              <a:buChar char="•"/>
              <a:defRPr b="0" i="0" sz="12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85750" lvl="7" marL="36576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E4540"/>
              </a:buClr>
              <a:buSzPts val="900"/>
              <a:buFont typeface="Helvetica Neue"/>
              <a:buChar char="•"/>
              <a:defRPr b="0" i="0" sz="12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85750" lvl="8" marL="41148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4E4540"/>
              </a:buClr>
              <a:buSzPts val="900"/>
              <a:buFont typeface="Helvetica Neue"/>
              <a:buChar char="•"/>
              <a:defRPr b="0" i="0" sz="1200" u="none" cap="none" strike="noStrike">
                <a:solidFill>
                  <a:srgbClr val="4E454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1" name="Google Shape;31;p9"/>
          <p:cNvSpPr txBox="1"/>
          <p:nvPr>
            <p:ph idx="12" type="sldNum"/>
          </p:nvPr>
        </p:nvSpPr>
        <p:spPr>
          <a:xfrm>
            <a:off x="4484637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 1">
  <p:cSld name="TITLE_1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/>
          <p:nvPr>
            <p:ph type="title"/>
          </p:nvPr>
        </p:nvSpPr>
        <p:spPr>
          <a:xfrm>
            <a:off x="1812726" y="863947"/>
            <a:ext cx="5518500" cy="17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Helvetica Neue"/>
              <a:buNone/>
              <a:defRPr b="0" i="0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Helvetica Neue"/>
              <a:buNone/>
              <a:defRPr b="0" i="0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Helvetica Neue"/>
              <a:buNone/>
              <a:defRPr b="0" i="0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Helvetica Neue"/>
              <a:buNone/>
              <a:defRPr b="0" i="0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Helvetica Neue"/>
              <a:buNone/>
              <a:defRPr b="0" i="0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Helvetica Neue"/>
              <a:buNone/>
              <a:defRPr b="0" i="0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Helvetica Neue"/>
              <a:buNone/>
              <a:defRPr b="0" i="0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Helvetica Neue"/>
              <a:buNone/>
              <a:defRPr b="0" i="0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Helvetica Neue"/>
              <a:buNone/>
              <a:defRPr b="0" i="0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4" name="Google Shape;34;p10"/>
          <p:cNvSpPr txBox="1"/>
          <p:nvPr>
            <p:ph idx="1" type="body"/>
          </p:nvPr>
        </p:nvSpPr>
        <p:spPr>
          <a:xfrm>
            <a:off x="1812726" y="2652117"/>
            <a:ext cx="5518500" cy="5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b="0" i="0" sz="1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b="0" i="0" sz="1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b="0" i="0" sz="1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b="0" i="0" sz="1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b="0" i="0" sz="1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Char char="•"/>
              <a:defRPr b="0" i="0" sz="1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Char char="•"/>
              <a:defRPr b="0" i="0" sz="1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Char char="•"/>
              <a:defRPr b="0" i="0" sz="1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Char char="•"/>
              <a:defRPr b="0" i="0" sz="1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5" name="Google Shape;35;p10"/>
          <p:cNvSpPr txBox="1"/>
          <p:nvPr>
            <p:ph idx="12" type="sldNum"/>
          </p:nvPr>
        </p:nvSpPr>
        <p:spPr>
          <a:xfrm>
            <a:off x="4475930" y="4878958"/>
            <a:ext cx="185400" cy="1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75" lIns="26775" spcFirstLastPara="1" rIns="26775" wrap="square" tIns="267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●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●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●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mc:AlternateContent>
    <mc:Choice Requires="p14">
      <p:transition p14:dur="0">
        <p:fade/>
      </p:transition>
    </mc:Choice>
    <mc:Fallback>
      <p:transition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7"/>
          <p:cNvSpPr txBox="1"/>
          <p:nvPr>
            <p:ph idx="4294967295" type="title"/>
          </p:nvPr>
        </p:nvSpPr>
        <p:spPr>
          <a:xfrm>
            <a:off x="556100" y="299475"/>
            <a:ext cx="1534200" cy="46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JOIN US IN</a:t>
            </a:r>
            <a:endParaRPr b="1" sz="7200">
              <a:solidFill>
                <a:srgbClr val="F7B749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59" name="Google Shape;59;p17"/>
          <p:cNvPicPr preferRelativeResize="0"/>
          <p:nvPr/>
        </p:nvPicPr>
        <p:blipFill rotWithShape="1">
          <a:blip r:embed="rId3">
            <a:alphaModFix/>
          </a:blip>
          <a:srcRect b="2922" l="66636" r="0" t="0"/>
          <a:stretch/>
        </p:blipFill>
        <p:spPr>
          <a:xfrm>
            <a:off x="6093300" y="0"/>
            <a:ext cx="3050698" cy="499317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7"/>
          <p:cNvSpPr txBox="1"/>
          <p:nvPr>
            <p:ph idx="4294967295" type="title"/>
          </p:nvPr>
        </p:nvSpPr>
        <p:spPr>
          <a:xfrm>
            <a:off x="883575" y="1496275"/>
            <a:ext cx="2474700" cy="42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JUNE 13 - 15, 2023</a:t>
            </a:r>
            <a:endParaRPr b="1" sz="7200">
              <a:solidFill>
                <a:srgbClr val="F7B749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61" name="Google Shape;6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6100" y="1571249"/>
            <a:ext cx="327475" cy="27005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7"/>
          <p:cNvSpPr txBox="1"/>
          <p:nvPr>
            <p:ph idx="4294967295" type="title"/>
          </p:nvPr>
        </p:nvSpPr>
        <p:spPr>
          <a:xfrm>
            <a:off x="556100" y="3306775"/>
            <a:ext cx="6278400" cy="80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USE CODE </a:t>
            </a:r>
            <a:r>
              <a:rPr b="1" lang="en" sz="18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SWEDEN</a:t>
            </a:r>
            <a:r>
              <a:rPr lang="en" sz="18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 FOR 15% OFF REGISTRATION</a:t>
            </a:r>
            <a:endParaRPr sz="1800">
              <a:solidFill>
                <a:srgbClr val="F7B749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3" name="Google Shape;63;p17"/>
          <p:cNvSpPr/>
          <p:nvPr/>
        </p:nvSpPr>
        <p:spPr>
          <a:xfrm>
            <a:off x="556100" y="3906775"/>
            <a:ext cx="3050700" cy="4200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7"/>
          <p:cNvSpPr txBox="1"/>
          <p:nvPr>
            <p:ph idx="4294967295" type="title"/>
          </p:nvPr>
        </p:nvSpPr>
        <p:spPr>
          <a:xfrm>
            <a:off x="555975" y="3715825"/>
            <a:ext cx="3050700" cy="80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Condensed"/>
                <a:ea typeface="Roboto Condensed"/>
                <a:cs typeface="Roboto Condensed"/>
                <a:sym typeface="Roboto Condensed"/>
              </a:rPr>
              <a:t>openinfra.dev/summit</a:t>
            </a:r>
            <a:endParaRPr sz="1800"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65" name="Google Shape;65;p17"/>
          <p:cNvPicPr preferRelativeResize="0"/>
          <p:nvPr/>
        </p:nvPicPr>
        <p:blipFill rotWithShape="1">
          <a:blip r:embed="rId3">
            <a:alphaModFix/>
          </a:blip>
          <a:srcRect b="0" l="0" r="0" t="97393"/>
          <a:stretch/>
        </p:blipFill>
        <p:spPr>
          <a:xfrm>
            <a:off x="75" y="5009450"/>
            <a:ext cx="9143851" cy="13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7"/>
          <p:cNvPicPr preferRelativeResize="0"/>
          <p:nvPr/>
        </p:nvPicPr>
        <p:blipFill rotWithShape="1">
          <a:blip r:embed="rId5">
            <a:alphaModFix/>
          </a:blip>
          <a:srcRect b="36106" l="14785" r="14707" t="35879"/>
          <a:stretch/>
        </p:blipFill>
        <p:spPr>
          <a:xfrm>
            <a:off x="556100" y="2198863"/>
            <a:ext cx="4571999" cy="745787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7"/>
          <p:cNvSpPr txBox="1"/>
          <p:nvPr>
            <p:ph idx="4294967295" type="title"/>
          </p:nvPr>
        </p:nvSpPr>
        <p:spPr>
          <a:xfrm>
            <a:off x="556100" y="680425"/>
            <a:ext cx="5156700" cy="90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rgbClr val="F7B749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V</a:t>
            </a:r>
            <a:r>
              <a:rPr b="1" lang="en" sz="7200">
                <a:solidFill>
                  <a:srgbClr val="F7B749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ANCOUVER!</a:t>
            </a:r>
            <a:endParaRPr b="1" sz="7200">
              <a:solidFill>
                <a:srgbClr val="F7B749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SF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