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Networkbased filesystems, anyone looking for me thrashing ZFS will be disapointed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Tack CJ för ämnet!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83e694afd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83e694afd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Sloppy admins use norootsquash and export filesystems to the whole world.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Everybody</a:t>
            </a:r>
            <a:r>
              <a:rPr lang="en"/>
              <a:t> with a computer can lie about uid/gid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Only one group can be solved by creating a group called sales_and_accounting but this does not reflect organisational groups.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87cf61fc7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87cf61fc7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AD and get a free host keytab! SSSD solves a lot of problems for you </a:t>
            </a:r>
            <a:r>
              <a:rPr lang="en"/>
              <a:t>nowdays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Gssproxy keeps messy </a:t>
            </a:r>
            <a:r>
              <a:rPr lang="en"/>
              <a:t>stuff</a:t>
            </a:r>
            <a:r>
              <a:rPr lang="en"/>
              <a:t> out of the kernel and can give certain applications the views and permissions expected.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Nfs4_acl:s can persist, but samba permissions might not.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87cf61fc7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87cf61fc7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how many ways can we break our working NFS4 setup?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87cf61fc7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87cf61fc7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Gssproxy should not impersonate you to get a kerberos ticket for you.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Allowing impersonation is a huge security problem.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Putty should die! Long live openssh on windows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Openssh ssh-agent requires cool permissions, use putty-agent instead.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91d76caa1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91d76caa1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Does your kerberos ticket checkout tool require physical access to your computer?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Kerberos, nfs and smb is messy.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91d76caa1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91d76caa1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RedHat bets money on Ceph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Inotify+systemd is magic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87cf61fc7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87cf61fc7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Create a new S3 bucket every day or every hour depending on the amount of data.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SELinux requires NFS4.2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91d76caa1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91d76caa1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storage vendors will say that they are kubernetes compliant.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91d76caa19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91d76caa1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secure our storage for Kubernetes, we now need a working AD install.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Does NFS support cloning and snapshots?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91d76caa1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91d76caa1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1d76caa1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1d76caa1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Calculating 40 years from my first computer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91d76caa19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91d76caa1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49c9b49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949c9b49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Glusterusers plan to go for ceph or anything else?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92e009a6b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92e009a6b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NRDE-&gt;sopra steria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959564ebc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959564eb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959564ebc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959564ebc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91c282bf4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91c282bf4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not hesitate to interrupt!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83e694afd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83e694afd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SFTP is not FTP, it is SSH:s file transfer protocol which is something completely </a:t>
            </a:r>
            <a:r>
              <a:rPr lang="en"/>
              <a:t>different since SSH is used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Plenty of security problems. Especially if the ftpserver invents their own set of filepermissions.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connection from server to client will not traverse NAT very well, NAT is a later invention.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FTP with jumboframes is actually fast.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2e009a6b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92e009a6b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Old unixes had ACL:s on their filesystems when linux still was running ext2fs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83e694afd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83e694afd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NFS 4.1 provides multipathing for servers that support the session trunking. When the trunking is available, you can use multiple IP addresses to access a single NFS volume.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problems not solved.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91d76caa1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91d76caa1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Inspired by NFS3, NFS4 built on the lessons of AFS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Ditched by IBM in y2k, released the source.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Developers left for netapp.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Stockholm Univerity was probably the biggest install in the world.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Cell and volumes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91d76caa1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91d76caa1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Older than NFS!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Java libraries got SMB3 support with message signing this summer.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MS reversed OS/2 and SAMBA reversed MS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Most used filesystem in the world?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Actually works if the server are not windowsbased.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MS promises that sometime in the future NTLM will be deprecated. But NTLM is nice if no AD exists.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92e009a6b0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92e009a6b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Getfacl can return plain old unix or a more complex attributes if underlying filesystem supports 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Posix is a subset of ADACL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Samba can apply windows ACL:s but underlying fs can ignore 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Linux world is happy with posix.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ACL:s applied on a directory does not apply backwards in time.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Explaining windows ACL:s would be a separate talk.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hyperlink" Target="mailto:peptekmail@gmail.com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Legacy filesystems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Förlegade filsystem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 problems with NFS3(sloppy admins)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Norootsquash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No IPACL/FW/conf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sara:x:1000:1000:Sara Z:/home/sara:/bin/bash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Multiple groups needed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More metadata needed.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Kerberos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Working DNS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NFS problems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Nfs4 actually uses the permission model of nfs3 if kerberos is not enabled.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Kerberos </a:t>
            </a:r>
            <a:r>
              <a:rPr lang="en"/>
              <a:t>requires</a:t>
            </a:r>
            <a:r>
              <a:rPr lang="en"/>
              <a:t> addprinc -randkey nfs/hostnamename@REALM(on server)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ktadd nfs/clientname@REALM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Gssproxy (gssproxy.conf)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sec=krb5/krb5i/krb5p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Nfs4_acl applies on nfs3 exports, sometimes..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NFS4 is now working, now lets enable SMB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SMB supports POSIX ACL, which is almost NFS4 ACL, but how about your underlying filesystem?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Buy a netapp, money solves problems.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Enable NFS on windows server :-)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Export filesystem as NFS3 :-)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Acces the same file mounted over both NFS3 and NFS4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Copy and move the file and look what happens to the file.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Try and run sqlite on your nfs/smbmounted disk.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Race conditions on smbmounted disks.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NFS4+Kerberos</a:t>
            </a:r>
            <a:endParaRPr/>
          </a:p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Usermounts requires a personal kerberos token.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do you convert your ssh-key to a kerberos ticket?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Putty?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Ssh-agent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Can openssh combine different authentication mechanisms?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863" y="-12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kerberos with a ssh-key!</a:t>
            </a:r>
            <a:endParaRPr/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$ echo 'AuthenticationMethods gssapi-with-mic,publickey' &gt;&gt; /etc/ssh/sshd_config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Smartcard via ssh-agent+Kerberos&lt;&gt;sshkeys-&gt;Kerberos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Or just use some other MFA solution...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GlusterFS</a:t>
            </a:r>
            <a:endParaRPr/>
          </a:p>
        </p:txBody>
      </p:sp>
      <p:sp>
        <p:nvSpPr>
          <p:cNvPr id="144" name="Google Shape;14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Client/Server model, can export NFS/SMB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+"/>
            </a:pPr>
            <a:r>
              <a:rPr lang="en"/>
              <a:t>A real clustered filesystem.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+"/>
            </a:pPr>
            <a:r>
              <a:rPr lang="en"/>
              <a:t>Inotify is working!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A real clustered filesystem.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Linux only.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Picky with versions.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EOL 2024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00" y="0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Performance?</a:t>
            </a:r>
            <a:endParaRPr/>
          </a:p>
        </p:txBody>
      </p:sp>
      <p:sp>
        <p:nvSpPr>
          <p:cNvPr id="151" name="Google Shape;15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Jumboframes matters!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Encryption eats up to 50% on NFS4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Appliances claim &gt;100GB/s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fast can your VM write to the underlying storage system?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Many files on any networked filesystem kills performance, go for S3!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Enable ACL and SELinux to maximize the number of attributes on a file.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Server side copies are sometimes supported.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Kubernetes</a:t>
            </a:r>
            <a:endParaRPr/>
          </a:p>
        </p:txBody>
      </p:sp>
      <p:sp>
        <p:nvSpPr>
          <p:cNvPr id="157" name="Google Shape;15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storage vendors wants to hang around with the new cool guy on the block.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Everyone has a csi-driver today.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Most csi-drivers are based on NFS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How do we secure NFS?</a:t>
            </a:r>
            <a:endParaRPr/>
          </a:p>
        </p:txBody>
      </p:sp>
      <p:pic>
        <p:nvPicPr>
          <p:cNvPr id="158" name="Google Shape;15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6275" y="1814550"/>
            <a:ext cx="3517722" cy="34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5" name="Google Shape;16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Could it be any worse?</a:t>
            </a:r>
            <a:endParaRPr/>
          </a:p>
        </p:txBody>
      </p:sp>
      <p:sp>
        <p:nvSpPr>
          <p:cNvPr id="171" name="Google Shape;171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What could be worse than NFS+AD as a dependency for your kubernetes cluster??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Per-Erik Persson</a:t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2834125"/>
            <a:ext cx="8520600" cy="216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Technical IT-security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Infrastructure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Development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Identity </a:t>
            </a:r>
            <a:r>
              <a:rPr lang="en"/>
              <a:t>management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DevSecOps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Platform </a:t>
            </a:r>
            <a:r>
              <a:rPr lang="en"/>
              <a:t>engineering</a:t>
            </a:r>
            <a:r>
              <a:rPr lang="en"/>
              <a:t>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~40 years of hacking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8" name="Google Shape;1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184" name="Google Shape;184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Don’t be afraid of SMB as long as it is not served by a windows computer.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Avoid NFS or SMB in k8s, rewrite you applications to use modern patterns.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Can your k8s cluster survive without AD and vice versa?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Can one be compromised by the other one?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many NFS3 servers and SMB1 shares do you have around?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And Glusters?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Storagevendors seems to like NFS, why should they use ceph or longhorn?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190" name="Google Shape;190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peptekmail@gmail.com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1" name="Google Shape;19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6163" y="2419200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1585775"/>
            <a:ext cx="381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gssproxy,conf</a:t>
            </a:r>
            <a:endParaRPr/>
          </a:p>
        </p:txBody>
      </p:sp>
      <p:sp>
        <p:nvSpPr>
          <p:cNvPr id="198" name="Google Shape;198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[service/my_app]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mechs = krb5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cred_store = keytab:/etc/path/to.keytab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euid = appuser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	program = /usr/local/bin/my_app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r>
              <a:rPr lang="en"/>
              <a:t>ndex	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FTP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NFS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AFS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SMB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ACL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More NFS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GlusterFS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Kubernets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FTP(File Transfer Protocol)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Cleartext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Sftp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Ftps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disabled in Google Chrome 88 in January 2021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1980 TCP/IP support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active/passive mode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NAT/FW :-(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TFTP(netboot, today replaced with https)</a:t>
            </a:r>
            <a:endParaRPr/>
          </a:p>
        </p:txBody>
      </p:sp>
      <p:pic>
        <p:nvPicPr>
          <p:cNvPr descr="File Transfer Protocol (FTP) - CyberHoot"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2925" y="382000"/>
            <a:ext cx="4429125" cy="22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forgotten protocols to ignore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Apple Filing Protocol (AFP)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NetWare Core Protocol (NCP)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Bittorent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NetBIOS/</a:t>
            </a:r>
            <a:r>
              <a:rPr lang="en"/>
              <a:t>NetBEUI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WebDAV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Any commercial UNIX doing NFSv4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NFS(Network File System)</a:t>
            </a:r>
            <a:endParaRPr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Version 1,2,3,4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Appears as a local filesystem. UGO, RWX 1984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V2 1989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V3 1995 TCP support, performance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webnfs(portmap, mount)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V4 2000 (AFS, SMB attributes)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V4.2 2016(pNFS, multipath, one port!)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All problem solved!</a:t>
            </a:r>
            <a:endParaRPr/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8788" y="722513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AFS Andrew File System</a:t>
            </a:r>
            <a:endParaRPr/>
          </a:p>
        </p:txBody>
      </p:sp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+"/>
            </a:pPr>
            <a:r>
              <a:rPr lang="en"/>
              <a:t>Secure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+"/>
            </a:pPr>
            <a:r>
              <a:rPr lang="en"/>
              <a:t>Distributed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+"/>
            </a:pPr>
            <a:r>
              <a:rPr lang="en"/>
              <a:t>Caching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+"/>
            </a:pPr>
            <a:r>
              <a:rPr lang="en"/>
              <a:t>Opensource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Big shared files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Really picky on DNS, NAT and firewalls 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ACL:s only on directories.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Applications needs to be AFS-aware.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Does not work in truly distributed environments.(laptops)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Recompile your kernel.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/afs/pdc.kth.se/home/&lt;1st letter username&gt;/&lt;username&gt;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7000"/>
            <a:ext cx="4260300" cy="2958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SMB Server Message Block</a:t>
            </a:r>
            <a:endParaRPr/>
          </a:p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1982 for OS/2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1987 MS+3com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1996 SMB 1.0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Kerberos or NTLM.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SMB 3.1.1 not everywhere yet.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Have you disabled support for older versions?(bring out wireshark!)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Timing and lockingproblems in linux.(sqlite or pipelines)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SMB 2.0 has Unix extensions</a:t>
            </a:r>
            <a:endParaRPr/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50559"/>
            <a:ext cx="4109650" cy="321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ACL(which one do you mean?)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Filesystem ACL(getfacl)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POSIX.1e ACL(withdrawn drafts)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NFSv4 ACL(nfs4_getfacl)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Active Directory ACL(more complex than I understand, get-acl)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Linux has filesystem support for NFSv4_ACL but not kernel support.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